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30243463" cy="42845038"/>
  <p:notesSz cx="6856413" cy="9666288"/>
  <p:defaultTextStyle>
    <a:defPPr>
      <a:defRPr lang="sv-SE"/>
    </a:defPPr>
    <a:lvl1pPr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1pPr>
    <a:lvl2pPr marL="544513" indent="-873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2pPr>
    <a:lvl3pPr marL="1090613" indent="-1762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3pPr>
    <a:lvl4pPr marL="1636713" indent="-2651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4pPr>
    <a:lvl5pPr marL="2182813" indent="-3540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93" userDrawn="1">
          <p15:clr>
            <a:srgbClr val="A4A3A4"/>
          </p15:clr>
        </p15:guide>
        <p15:guide id="2" pos="14394" userDrawn="1">
          <p15:clr>
            <a:srgbClr val="A4A3A4"/>
          </p15:clr>
        </p15:guide>
        <p15:guide id="3" orient="horz" pos="4145" userDrawn="1">
          <p15:clr>
            <a:srgbClr val="A4A3A4"/>
          </p15:clr>
        </p15:guide>
        <p15:guide id="4" orient="horz" pos="5514" userDrawn="1">
          <p15:clr>
            <a:srgbClr val="A4A3A4"/>
          </p15:clr>
        </p15:guide>
        <p15:guide id="5" orient="horz" pos="7037" userDrawn="1">
          <p15:clr>
            <a:srgbClr val="A4A3A4"/>
          </p15:clr>
        </p15:guide>
      </p15:sldGuideLst>
    </p:ext>
    <p:ext uri="{2D200454-40CA-4A62-9FC3-DE9A4176ACB9}">
      <p15:notesGuideLst xmlns:p15="http://schemas.microsoft.com/office/powerpoint/2012/main">
        <p15:guide id="1" orient="horz" pos="3044"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4"/>
    <a:srgbClr val="FFFFFF"/>
    <a:srgbClr val="4F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autoAdjust="0"/>
    <p:restoredTop sz="96327" autoAdjust="0"/>
  </p:normalViewPr>
  <p:slideViewPr>
    <p:cSldViewPr snapToObjects="1">
      <p:cViewPr varScale="1">
        <p:scale>
          <a:sx n="19" d="100"/>
          <a:sy n="19" d="100"/>
        </p:scale>
        <p:origin x="4056" y="408"/>
      </p:cViewPr>
      <p:guideLst>
        <p:guide orient="horz" pos="25993"/>
        <p:guide pos="14394"/>
        <p:guide orient="horz" pos="4145"/>
        <p:guide orient="horz" pos="5514"/>
        <p:guide orient="horz" pos="70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648" y="-102"/>
      </p:cViewPr>
      <p:guideLst>
        <p:guide orient="horz" pos="3044"/>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BA-4530-88E1-869659BC26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BA-4530-88E1-869659BC26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BA-4530-88E1-869659BC26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BA-4530-88E1-869659BC26EA}"/>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3D8-4BD8-8C8E-1EA0FF94F5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65-494B-9636-6CF2DBE73E0E}"/>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65-494B-9636-6CF2DBE73E0E}"/>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65-494B-9636-6CF2DBE73E0E}"/>
            </c:ext>
          </c:extLst>
        </c:ser>
        <c:dLbls>
          <c:showLegendKey val="0"/>
          <c:showVal val="0"/>
          <c:showCatName val="0"/>
          <c:showSerName val="0"/>
          <c:showPercent val="0"/>
          <c:showBubbleSize val="0"/>
        </c:dLbls>
        <c:gapWidth val="219"/>
        <c:overlap val="-27"/>
        <c:axId val="1507004928"/>
        <c:axId val="1507006176"/>
      </c:barChart>
      <c:catAx>
        <c:axId val="150700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07006176"/>
        <c:crosses val="autoZero"/>
        <c:auto val="1"/>
        <c:lblAlgn val="ctr"/>
        <c:lblOffset val="100"/>
        <c:noMultiLvlLbl val="0"/>
      </c:catAx>
      <c:valAx>
        <c:axId val="150700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0700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F7FFE7-1394-C347-AFFF-1CC142B835AE}"/>
              </a:ext>
            </a:extLst>
          </p:cNvPr>
          <p:cNvSpPr>
            <a:spLocks noGrp="1" noChangeArrowheads="1"/>
          </p:cNvSpPr>
          <p:nvPr>
            <p:ph type="hdr" sz="quarter"/>
          </p:nvPr>
        </p:nvSpPr>
        <p:spPr bwMode="auto">
          <a:xfrm>
            <a:off x="0" y="0"/>
            <a:ext cx="2970474" cy="483426"/>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3" name="Rectangle 3">
            <a:extLst>
              <a:ext uri="{FF2B5EF4-FFF2-40B4-BE49-F238E27FC236}">
                <a16:creationId xmlns:a16="http://schemas.microsoft.com/office/drawing/2014/main" id="{85833535-0B97-6D42-B28A-34764EC5019D}"/>
              </a:ext>
            </a:extLst>
          </p:cNvPr>
          <p:cNvSpPr>
            <a:spLocks noGrp="1" noChangeArrowheads="1"/>
          </p:cNvSpPr>
          <p:nvPr>
            <p:ph type="dt" sz="quarter" idx="1"/>
          </p:nvPr>
        </p:nvSpPr>
        <p:spPr bwMode="auto">
          <a:xfrm>
            <a:off x="3885939" y="0"/>
            <a:ext cx="2970474" cy="483426"/>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algn="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4" name="Rectangle 4">
            <a:extLst>
              <a:ext uri="{FF2B5EF4-FFF2-40B4-BE49-F238E27FC236}">
                <a16:creationId xmlns:a16="http://schemas.microsoft.com/office/drawing/2014/main" id="{60D335A9-343F-CA4D-AA65-F44769B76168}"/>
              </a:ext>
            </a:extLst>
          </p:cNvPr>
          <p:cNvSpPr>
            <a:spLocks noGrp="1" noChangeArrowheads="1"/>
          </p:cNvSpPr>
          <p:nvPr>
            <p:ph type="ftr" sz="quarter" idx="2"/>
          </p:nvPr>
        </p:nvSpPr>
        <p:spPr bwMode="auto">
          <a:xfrm>
            <a:off x="0" y="9182862"/>
            <a:ext cx="2970474" cy="483426"/>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5" name="Rectangle 5">
            <a:extLst>
              <a:ext uri="{FF2B5EF4-FFF2-40B4-BE49-F238E27FC236}">
                <a16:creationId xmlns:a16="http://schemas.microsoft.com/office/drawing/2014/main" id="{9DE9D195-AD0C-3C41-9DDA-5681A65F6CEA}"/>
              </a:ext>
            </a:extLst>
          </p:cNvPr>
          <p:cNvSpPr>
            <a:spLocks noGrp="1" noChangeArrowheads="1"/>
          </p:cNvSpPr>
          <p:nvPr>
            <p:ph type="sldNum" sz="quarter" idx="3"/>
          </p:nvPr>
        </p:nvSpPr>
        <p:spPr bwMode="auto">
          <a:xfrm>
            <a:off x="3885939" y="9182862"/>
            <a:ext cx="2970474" cy="483426"/>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algn="r" defTabSz="361950" eaLnBrk="1" hangingPunct="1">
              <a:defRPr sz="500">
                <a:solidFill>
                  <a:schemeClr val="tx1"/>
                </a:solidFill>
                <a:latin typeface="Times New Roman" panose="02020603050405020304" pitchFamily="18" charset="0"/>
              </a:defRPr>
            </a:lvl1pPr>
          </a:lstStyle>
          <a:p>
            <a:fld id="{A794F9FB-B2FC-2F47-A18E-4877B161B5B3}" type="slidenum">
              <a:rPr lang="sv-SE" altLang="sv-SE">
                <a:latin typeface="Arial" panose="020B0604020202020204" pitchFamily="34" charset="0"/>
              </a:rPr>
              <a:pPr/>
              <a:t>‹#›</a:t>
            </a:fld>
            <a:endParaRPr lang="sv-SE" altLang="sv-SE"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D13AC9-9C0C-2E44-B68A-A0FA7A5CB1AD}"/>
              </a:ext>
            </a:extLst>
          </p:cNvPr>
          <p:cNvSpPr>
            <a:spLocks noGrp="1" noChangeArrowheads="1"/>
          </p:cNvSpPr>
          <p:nvPr>
            <p:ph type="hdr" sz="quarter"/>
          </p:nvPr>
        </p:nvSpPr>
        <p:spPr bwMode="auto">
          <a:xfrm>
            <a:off x="1" y="0"/>
            <a:ext cx="2971600" cy="48342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3" name="Rectangle 3">
            <a:extLst>
              <a:ext uri="{FF2B5EF4-FFF2-40B4-BE49-F238E27FC236}">
                <a16:creationId xmlns:a16="http://schemas.microsoft.com/office/drawing/2014/main" id="{E11E73B0-D592-A349-A47D-5F06C9D6A84D}"/>
              </a:ext>
            </a:extLst>
          </p:cNvPr>
          <p:cNvSpPr>
            <a:spLocks noGrp="1" noChangeArrowheads="1"/>
          </p:cNvSpPr>
          <p:nvPr>
            <p:ph type="dt" idx="1"/>
          </p:nvPr>
        </p:nvSpPr>
        <p:spPr bwMode="auto">
          <a:xfrm>
            <a:off x="3883687" y="0"/>
            <a:ext cx="2971600" cy="48342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algn="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5604" name="Rectangle 4">
            <a:extLst>
              <a:ext uri="{FF2B5EF4-FFF2-40B4-BE49-F238E27FC236}">
                <a16:creationId xmlns:a16="http://schemas.microsoft.com/office/drawing/2014/main" id="{43DA908E-0E11-4B4B-A0C3-A91D9C7E5D67}"/>
              </a:ext>
            </a:extLst>
          </p:cNvPr>
          <p:cNvSpPr>
            <a:spLocks noGrp="1" noRot="1" noChangeAspect="1" noChangeArrowheads="1" noTextEdit="1"/>
          </p:cNvSpPr>
          <p:nvPr>
            <p:ph type="sldImg" idx="2"/>
          </p:nvPr>
        </p:nvSpPr>
        <p:spPr bwMode="auto">
          <a:xfrm>
            <a:off x="2151063" y="725488"/>
            <a:ext cx="2554287" cy="3622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29259EB7-1C84-3540-BEE2-B953F4B6536D}"/>
              </a:ext>
            </a:extLst>
          </p:cNvPr>
          <p:cNvSpPr>
            <a:spLocks noGrp="1" noChangeArrowheads="1"/>
          </p:cNvSpPr>
          <p:nvPr>
            <p:ph type="body" sz="quarter" idx="3"/>
          </p:nvPr>
        </p:nvSpPr>
        <p:spPr bwMode="auto">
          <a:xfrm>
            <a:off x="685754" y="4590312"/>
            <a:ext cx="5484905" cy="435083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486" name="Rectangle 6">
            <a:extLst>
              <a:ext uri="{FF2B5EF4-FFF2-40B4-BE49-F238E27FC236}">
                <a16:creationId xmlns:a16="http://schemas.microsoft.com/office/drawing/2014/main" id="{1A8D9FFB-8B24-EF4E-ABB0-C8CE1E1442CF}"/>
              </a:ext>
            </a:extLst>
          </p:cNvPr>
          <p:cNvSpPr>
            <a:spLocks noGrp="1" noChangeArrowheads="1"/>
          </p:cNvSpPr>
          <p:nvPr>
            <p:ph type="ftr" sz="quarter" idx="4"/>
          </p:nvPr>
        </p:nvSpPr>
        <p:spPr bwMode="auto">
          <a:xfrm>
            <a:off x="1" y="9180623"/>
            <a:ext cx="2971600" cy="483426"/>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7" name="Rectangle 7">
            <a:extLst>
              <a:ext uri="{FF2B5EF4-FFF2-40B4-BE49-F238E27FC236}">
                <a16:creationId xmlns:a16="http://schemas.microsoft.com/office/drawing/2014/main" id="{01AF8EF5-8980-7D47-8B0A-773370D9A944}"/>
              </a:ext>
            </a:extLst>
          </p:cNvPr>
          <p:cNvSpPr>
            <a:spLocks noGrp="1" noChangeArrowheads="1"/>
          </p:cNvSpPr>
          <p:nvPr>
            <p:ph type="sldNum" sz="quarter" idx="5"/>
          </p:nvPr>
        </p:nvSpPr>
        <p:spPr bwMode="auto">
          <a:xfrm>
            <a:off x="3883687" y="9180623"/>
            <a:ext cx="2971600" cy="483426"/>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algn="r" defTabSz="163513" eaLnBrk="1" hangingPunct="1">
              <a:defRPr sz="200" b="0" i="0">
                <a:solidFill>
                  <a:schemeClr val="tx1"/>
                </a:solidFill>
                <a:latin typeface="Arial" panose="020B0604020202020204" pitchFamily="34" charset="0"/>
              </a:defRPr>
            </a:lvl1pPr>
          </a:lstStyle>
          <a:p>
            <a:fld id="{98CD652B-827E-3249-BE08-6929B9F1E02D}" type="slidenum">
              <a:rPr lang="en-US" altLang="sv-SE" smtClean="0"/>
              <a:pPr/>
              <a:t>‹#›</a:t>
            </a:fld>
            <a:endParaRPr lang="en-US"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ＭＳ Ｐゴシック" charset="0"/>
      </a:defRPr>
    </a:lvl1pPr>
    <a:lvl2pPr marL="5445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2pPr>
    <a:lvl3pPr marL="10906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3pPr>
    <a:lvl4pPr marL="16367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4pPr>
    <a:lvl5pPr marL="21828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 kolumner">
    <p:bg>
      <p:bgPr>
        <a:solidFill>
          <a:srgbClr val="EDF4F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226" y="1064389"/>
            <a:ext cx="28245864" cy="4292040"/>
          </a:xfrm>
          <a:prstGeom prst="rect">
            <a:avLst/>
          </a:prstGeom>
        </p:spPr>
        <p:txBody>
          <a:bodyPr lIns="432000" tIns="86400" rIns="432000" bIns="86400">
            <a:spAutoFit/>
          </a:bodyPr>
          <a:lstStyle>
            <a:lvl1pPr algn="l">
              <a:lnSpc>
                <a:spcPts val="15800"/>
              </a:lnSpc>
              <a:defRPr sz="16000" b="0" i="0" spc="-80" baseline="0">
                <a:solidFill>
                  <a:schemeClr val="accent1"/>
                </a:solidFill>
                <a:latin typeface="+mj-lt"/>
              </a:defRPr>
            </a:lvl1pPr>
          </a:lstStyle>
          <a:p>
            <a:r>
              <a:rPr lang="sv-SE" dirty="0" err="1"/>
              <a:t>Title</a:t>
            </a:r>
            <a:r>
              <a:rPr lang="sv-SE" dirty="0"/>
              <a:t> </a:t>
            </a:r>
            <a:r>
              <a:rPr lang="en-US" dirty="0"/>
              <a:t>- a long title can </a:t>
            </a:r>
            <a:br>
              <a:rPr lang="en-US" dirty="0"/>
            </a:br>
            <a:r>
              <a:rPr lang="en-US" dirty="0"/>
              <a:t>run over two lines maximum</a:t>
            </a:r>
            <a:endParaRPr lang="sv-SE" dirty="0"/>
          </a:p>
        </p:txBody>
      </p:sp>
      <p:sp>
        <p:nvSpPr>
          <p:cNvPr id="9" name="Platshållare för text 8">
            <a:extLst>
              <a:ext uri="{FF2B5EF4-FFF2-40B4-BE49-F238E27FC236}">
                <a16:creationId xmlns:a16="http://schemas.microsoft.com/office/drawing/2014/main" id="{67FAF472-CEF1-CE67-E373-0A985309F928}"/>
              </a:ext>
            </a:extLst>
          </p:cNvPr>
          <p:cNvSpPr>
            <a:spLocks noGrp="1"/>
          </p:cNvSpPr>
          <p:nvPr>
            <p:ph type="body" sz="quarter" idx="13" hasCustomPrompt="1"/>
          </p:nvPr>
        </p:nvSpPr>
        <p:spPr>
          <a:xfrm>
            <a:off x="864147" y="5536365"/>
            <a:ext cx="28245865" cy="1044017"/>
          </a:xfrm>
          <a:prstGeom prst="rect">
            <a:avLst/>
          </a:prstGeom>
        </p:spPr>
        <p:txBody>
          <a:bodyPr wrap="square" lIns="432000" tIns="86400" rIns="432000" bIns="216000">
            <a:spAutoFit/>
          </a:bodyPr>
          <a:lstStyle>
            <a:lvl1pPr marL="0" indent="0">
              <a:spcBef>
                <a:spcPts val="1150"/>
              </a:spcBef>
              <a:buNone/>
              <a:defRPr sz="4800">
                <a:latin typeface="+mn-lt"/>
              </a:defRPr>
            </a:lvl1pPr>
          </a:lstStyle>
          <a:p>
            <a:pPr lvl="0"/>
            <a:r>
              <a:rPr lang="sv-SE" dirty="0" err="1"/>
              <a:t>First</a:t>
            </a:r>
            <a:r>
              <a:rPr lang="sv-SE" dirty="0"/>
              <a:t> </a:t>
            </a:r>
            <a:r>
              <a:rPr lang="sv-SE" dirty="0" err="1"/>
              <a:t>name</a:t>
            </a:r>
            <a:r>
              <a:rPr lang="sv-SE" dirty="0"/>
              <a:t> Last </a:t>
            </a:r>
            <a:r>
              <a:rPr lang="sv-SE" dirty="0" err="1"/>
              <a:t>name</a:t>
            </a:r>
            <a:endParaRPr lang="sv-SE" dirty="0"/>
          </a:p>
        </p:txBody>
      </p:sp>
      <p:sp>
        <p:nvSpPr>
          <p:cNvPr id="11" name="Platshållare för text 10">
            <a:extLst>
              <a:ext uri="{FF2B5EF4-FFF2-40B4-BE49-F238E27FC236}">
                <a16:creationId xmlns:a16="http://schemas.microsoft.com/office/drawing/2014/main" id="{F20E51B6-AF29-1901-883C-2778EE048D0B}"/>
              </a:ext>
            </a:extLst>
          </p:cNvPr>
          <p:cNvSpPr>
            <a:spLocks noGrp="1"/>
          </p:cNvSpPr>
          <p:nvPr>
            <p:ph type="body" sz="quarter" idx="14" hasCustomPrompt="1"/>
          </p:nvPr>
        </p:nvSpPr>
        <p:spPr>
          <a:xfrm>
            <a:off x="810988" y="7316804"/>
            <a:ext cx="13374636" cy="807974"/>
          </a:xfrm>
          <a:prstGeom prst="rect">
            <a:avLst/>
          </a:prstGeom>
        </p:spPr>
        <p:txBody>
          <a:bodyPr lIns="432000" tIns="43200" rIns="432000" bIns="86400">
            <a:spAutoFit/>
          </a:bodyPr>
          <a:lstStyle>
            <a:lvl1pPr marL="0" indent="0">
              <a:buNone/>
              <a:defRPr sz="4400">
                <a:latin typeface="+mn-lt"/>
              </a:defRPr>
            </a:lvl1pPr>
          </a:lstStyle>
          <a:p>
            <a:pPr lvl="0"/>
            <a:r>
              <a:rPr lang="sv-SE" dirty="0" err="1"/>
              <a:t>Conclusions</a:t>
            </a:r>
            <a:endParaRPr lang="sv-SE" dirty="0"/>
          </a:p>
        </p:txBody>
      </p:sp>
      <p:sp>
        <p:nvSpPr>
          <p:cNvPr id="13" name="Platshållare för innehåll 12">
            <a:extLst>
              <a:ext uri="{FF2B5EF4-FFF2-40B4-BE49-F238E27FC236}">
                <a16:creationId xmlns:a16="http://schemas.microsoft.com/office/drawing/2014/main" id="{82EEB097-C715-FA95-795F-15D45B6FE5FA}"/>
              </a:ext>
            </a:extLst>
          </p:cNvPr>
          <p:cNvSpPr>
            <a:spLocks noGrp="1"/>
          </p:cNvSpPr>
          <p:nvPr>
            <p:ph sz="quarter" idx="15" hasCustomPrompt="1"/>
          </p:nvPr>
        </p:nvSpPr>
        <p:spPr>
          <a:xfrm>
            <a:off x="1393962" y="15340272"/>
            <a:ext cx="12862800" cy="4820191"/>
          </a:xfrm>
          <a:prstGeom prst="rect">
            <a:avLst/>
          </a:prstGeom>
        </p:spPr>
        <p:txBody>
          <a:bodyPr/>
          <a:lstStyle>
            <a:lvl1pPr marL="0" indent="0">
              <a:buNone/>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dirty="0" err="1"/>
              <a:t>Click</a:t>
            </a:r>
            <a:r>
              <a:rPr lang="sv-SE" dirty="0"/>
              <a:t> to </a:t>
            </a:r>
            <a:r>
              <a:rPr lang="sv-SE" dirty="0" err="1"/>
              <a:t>add</a:t>
            </a:r>
            <a:endParaRPr lang="sv-SE" dirty="0"/>
          </a:p>
        </p:txBody>
      </p:sp>
      <p:sp>
        <p:nvSpPr>
          <p:cNvPr id="28" name="Platshållare för text 15">
            <a:extLst>
              <a:ext uri="{FF2B5EF4-FFF2-40B4-BE49-F238E27FC236}">
                <a16:creationId xmlns:a16="http://schemas.microsoft.com/office/drawing/2014/main" id="{0360C54B-ED9D-75DD-7D45-FD40AEDBF77B}"/>
              </a:ext>
            </a:extLst>
          </p:cNvPr>
          <p:cNvSpPr>
            <a:spLocks noGrp="1"/>
          </p:cNvSpPr>
          <p:nvPr>
            <p:ph type="body" sz="quarter" idx="20" hasCustomPrompt="1"/>
          </p:nvPr>
        </p:nvSpPr>
        <p:spPr>
          <a:xfrm>
            <a:off x="889910" y="20395045"/>
            <a:ext cx="13367725" cy="734027"/>
          </a:xfrm>
          <a:prstGeom prst="rect">
            <a:avLst/>
          </a:prstGeom>
        </p:spPr>
        <p:txBody>
          <a:bodyPr lIns="432000" tIns="86400" rIns="432000" bIns="216000"/>
          <a:lstStyle>
            <a:lvl1pPr marL="0" indent="0">
              <a:spcBef>
                <a:spcPts val="17"/>
              </a:spcBef>
              <a:buNone/>
              <a:defRPr sz="2800">
                <a:latin typeface="+mn-lt"/>
              </a:defRPr>
            </a:lvl1pPr>
          </a:lstStyle>
          <a:p>
            <a:pPr lvl="0"/>
            <a:r>
              <a:rPr lang="en-US" dirty="0"/>
              <a:t>Use charts to illustrate results</a:t>
            </a:r>
            <a:endParaRPr lang="sv-SE" dirty="0"/>
          </a:p>
        </p:txBody>
      </p:sp>
      <p:sp>
        <p:nvSpPr>
          <p:cNvPr id="25" name="Platshållare för text 10">
            <a:extLst>
              <a:ext uri="{FF2B5EF4-FFF2-40B4-BE49-F238E27FC236}">
                <a16:creationId xmlns:a16="http://schemas.microsoft.com/office/drawing/2014/main" id="{DE1DF668-E0A4-3DEE-DCD1-DEE255FC85E2}"/>
              </a:ext>
            </a:extLst>
          </p:cNvPr>
          <p:cNvSpPr>
            <a:spLocks noGrp="1"/>
          </p:cNvSpPr>
          <p:nvPr>
            <p:ph type="body" sz="quarter" idx="18" hasCustomPrompt="1"/>
          </p:nvPr>
        </p:nvSpPr>
        <p:spPr>
          <a:xfrm>
            <a:off x="804084" y="23493960"/>
            <a:ext cx="13374633" cy="807974"/>
          </a:xfrm>
          <a:prstGeom prst="rect">
            <a:avLst/>
          </a:prstGeom>
        </p:spPr>
        <p:txBody>
          <a:bodyPr lIns="432000" tIns="43200" rIns="432000" bIns="86400">
            <a:spAutoFit/>
          </a:bodyPr>
          <a:lstStyle>
            <a:lvl1pPr marL="0" indent="0">
              <a:buNone/>
              <a:defRPr sz="4400">
                <a:latin typeface="+mn-lt"/>
              </a:defRPr>
            </a:lvl1pPr>
          </a:lstStyle>
          <a:p>
            <a:pPr lvl="0"/>
            <a:r>
              <a:rPr lang="sv-SE" dirty="0" err="1"/>
              <a:t>Introduction</a:t>
            </a:r>
            <a:endParaRPr lang="sv-SE" dirty="0"/>
          </a:p>
        </p:txBody>
      </p:sp>
      <p:sp>
        <p:nvSpPr>
          <p:cNvPr id="29" name="Platshållare för innehåll 12">
            <a:extLst>
              <a:ext uri="{FF2B5EF4-FFF2-40B4-BE49-F238E27FC236}">
                <a16:creationId xmlns:a16="http://schemas.microsoft.com/office/drawing/2014/main" id="{C3294EE6-28A3-197C-AA0B-A00FCA2DF1F6}"/>
              </a:ext>
            </a:extLst>
          </p:cNvPr>
          <p:cNvSpPr>
            <a:spLocks noGrp="1"/>
          </p:cNvSpPr>
          <p:nvPr>
            <p:ph sz="quarter" idx="21" hasCustomPrompt="1"/>
          </p:nvPr>
        </p:nvSpPr>
        <p:spPr>
          <a:xfrm>
            <a:off x="16140565" y="7236943"/>
            <a:ext cx="12861526" cy="8416689"/>
          </a:xfrm>
          <a:prstGeom prst="rect">
            <a:avLst/>
          </a:prstGeom>
        </p:spPr>
        <p:txBody>
          <a:bodyPr/>
          <a:lstStyle>
            <a:lvl1pPr marL="0" indent="0">
              <a:buNone/>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dirty="0" err="1"/>
              <a:t>Click</a:t>
            </a:r>
            <a:r>
              <a:rPr lang="sv-SE" dirty="0"/>
              <a:t> to </a:t>
            </a:r>
            <a:r>
              <a:rPr lang="sv-SE" dirty="0" err="1"/>
              <a:t>add</a:t>
            </a:r>
            <a:endParaRPr lang="sv-SE" dirty="0"/>
          </a:p>
        </p:txBody>
      </p:sp>
      <p:sp>
        <p:nvSpPr>
          <p:cNvPr id="16" name="Platshållare för text 15">
            <a:extLst>
              <a:ext uri="{FF2B5EF4-FFF2-40B4-BE49-F238E27FC236}">
                <a16:creationId xmlns:a16="http://schemas.microsoft.com/office/drawing/2014/main" id="{1122D003-88F9-4218-C235-A8B37C14DF1B}"/>
              </a:ext>
            </a:extLst>
          </p:cNvPr>
          <p:cNvSpPr>
            <a:spLocks noGrp="1"/>
          </p:cNvSpPr>
          <p:nvPr>
            <p:ph type="body" sz="quarter" idx="16" hasCustomPrompt="1"/>
          </p:nvPr>
        </p:nvSpPr>
        <p:spPr>
          <a:xfrm>
            <a:off x="15797712" y="15796848"/>
            <a:ext cx="12861523" cy="734027"/>
          </a:xfrm>
          <a:prstGeom prst="rect">
            <a:avLst/>
          </a:prstGeom>
        </p:spPr>
        <p:txBody>
          <a:bodyPr lIns="432000" tIns="86400" rIns="432000" bIns="216000"/>
          <a:lstStyle>
            <a:lvl1pPr marL="0" indent="0">
              <a:spcBef>
                <a:spcPts val="17"/>
              </a:spcBef>
              <a:buNone/>
              <a:defRPr sz="2800">
                <a:latin typeface="+mn-lt"/>
              </a:defRPr>
            </a:lvl1pPr>
          </a:lstStyle>
          <a:p>
            <a:pPr lvl="0"/>
            <a:r>
              <a:rPr lang="en-US" dirty="0"/>
              <a:t>Please provide image byline if using images</a:t>
            </a:r>
            <a:endParaRPr lang="sv-SE" dirty="0"/>
          </a:p>
        </p:txBody>
      </p:sp>
      <p:cxnSp>
        <p:nvCxnSpPr>
          <p:cNvPr id="26" name="Rak koppling 25">
            <a:extLst>
              <a:ext uri="{FF2B5EF4-FFF2-40B4-BE49-F238E27FC236}">
                <a16:creationId xmlns:a16="http://schemas.microsoft.com/office/drawing/2014/main" id="{97A44C43-663F-AB88-B83C-B6CDF3901975}"/>
              </a:ext>
              <a:ext uri="{C183D7F6-B498-43B3-948B-1728B52AA6E4}">
                <adec:decorative xmlns:adec="http://schemas.microsoft.com/office/drawing/2017/decorative" val="1"/>
              </a:ext>
            </a:extLst>
          </p:cNvPr>
          <p:cNvCxnSpPr>
            <a:cxnSpLocks/>
          </p:cNvCxnSpPr>
          <p:nvPr userDrawn="1"/>
        </p:nvCxnSpPr>
        <p:spPr bwMode="auto">
          <a:xfrm>
            <a:off x="15113039" y="7236943"/>
            <a:ext cx="0" cy="30099471"/>
          </a:xfrm>
          <a:prstGeom prst="line">
            <a:avLst/>
          </a:prstGeom>
          <a:noFill/>
          <a:ln w="9525" cap="flat" cmpd="sng" algn="ctr">
            <a:solidFill>
              <a:schemeClr val="tx1"/>
            </a:solidFill>
            <a:prstDash val="solid"/>
            <a:round/>
            <a:headEnd type="none" w="med" len="med"/>
            <a:tailEnd type="none" w="med" len="med"/>
          </a:ln>
          <a:effectLst/>
        </p:spPr>
      </p:cxnSp>
      <p:sp>
        <p:nvSpPr>
          <p:cNvPr id="27" name="Platshållare för innehåll 12">
            <a:extLst>
              <a:ext uri="{FF2B5EF4-FFF2-40B4-BE49-F238E27FC236}">
                <a16:creationId xmlns:a16="http://schemas.microsoft.com/office/drawing/2014/main" id="{0B0AB83E-C861-3A0D-4EAB-EBC333A5A221}"/>
              </a:ext>
            </a:extLst>
          </p:cNvPr>
          <p:cNvSpPr>
            <a:spLocks noGrp="1"/>
          </p:cNvSpPr>
          <p:nvPr>
            <p:ph sz="quarter" idx="19" hasCustomPrompt="1"/>
          </p:nvPr>
        </p:nvSpPr>
        <p:spPr>
          <a:xfrm>
            <a:off x="16140562" y="17786117"/>
            <a:ext cx="12861526" cy="4680521"/>
          </a:xfrm>
          <a:prstGeom prst="rect">
            <a:avLst/>
          </a:prstGeom>
        </p:spPr>
        <p:txBody>
          <a:bodyPr/>
          <a:lstStyle>
            <a:lvl1pPr marL="0" indent="0">
              <a:buNone/>
              <a:defRPr sz="3106">
                <a:latin typeface="+mn-lt"/>
              </a:defRPr>
            </a:lvl1pPr>
            <a:lvl2pPr>
              <a:defRPr sz="3106">
                <a:latin typeface="+mn-lt"/>
              </a:defRPr>
            </a:lvl2pPr>
            <a:lvl3pPr>
              <a:defRPr sz="3106">
                <a:latin typeface="+mn-lt"/>
              </a:defRPr>
            </a:lvl3pPr>
            <a:lvl4pPr>
              <a:defRPr sz="3106">
                <a:latin typeface="+mn-lt"/>
              </a:defRPr>
            </a:lvl4pPr>
            <a:lvl5pPr>
              <a:defRPr sz="3106">
                <a:latin typeface="+mn-lt"/>
              </a:defRPr>
            </a:lvl5pPr>
          </a:lstStyle>
          <a:p>
            <a:pPr lvl="0"/>
            <a:r>
              <a:rPr lang="sv-SE" dirty="0" err="1"/>
              <a:t>Click</a:t>
            </a:r>
            <a:r>
              <a:rPr lang="sv-SE" dirty="0"/>
              <a:t> to </a:t>
            </a:r>
            <a:r>
              <a:rPr lang="sv-SE" dirty="0" err="1"/>
              <a:t>add</a:t>
            </a:r>
            <a:endParaRPr lang="sv-SE" dirty="0"/>
          </a:p>
        </p:txBody>
      </p:sp>
      <p:sp>
        <p:nvSpPr>
          <p:cNvPr id="30" name="Platshållare för text 10">
            <a:extLst>
              <a:ext uri="{FF2B5EF4-FFF2-40B4-BE49-F238E27FC236}">
                <a16:creationId xmlns:a16="http://schemas.microsoft.com/office/drawing/2014/main" id="{67891F42-54E0-7D96-9191-6BEA1E2DDBF2}"/>
              </a:ext>
            </a:extLst>
          </p:cNvPr>
          <p:cNvSpPr>
            <a:spLocks noGrp="1"/>
          </p:cNvSpPr>
          <p:nvPr>
            <p:ph type="body" sz="quarter" idx="22" hasCustomPrompt="1"/>
          </p:nvPr>
        </p:nvSpPr>
        <p:spPr>
          <a:xfrm>
            <a:off x="15974949" y="23464463"/>
            <a:ext cx="13027138" cy="807974"/>
          </a:xfrm>
          <a:prstGeom prst="rect">
            <a:avLst/>
          </a:prstGeom>
        </p:spPr>
        <p:txBody>
          <a:bodyPr lIns="432000" tIns="43200" rIns="432000" bIns="86400">
            <a:spAutoFit/>
          </a:bodyPr>
          <a:lstStyle>
            <a:lvl1pPr marL="0" indent="0">
              <a:buNone/>
              <a:defRPr sz="4400">
                <a:latin typeface="+mn-lt"/>
              </a:defRPr>
            </a:lvl1pPr>
          </a:lstStyle>
          <a:p>
            <a:pPr lvl="0"/>
            <a:r>
              <a:rPr lang="sv-SE" dirty="0"/>
              <a:t>Text</a:t>
            </a:r>
          </a:p>
        </p:txBody>
      </p:sp>
      <p:sp>
        <p:nvSpPr>
          <p:cNvPr id="6" name="Platshållare för bild 5">
            <a:extLst>
              <a:ext uri="{FF2B5EF4-FFF2-40B4-BE49-F238E27FC236}">
                <a16:creationId xmlns:a16="http://schemas.microsoft.com/office/drawing/2014/main" id="{BB2BCBB0-B326-0869-7A86-B99B0C9DED39}"/>
              </a:ext>
            </a:extLst>
          </p:cNvPr>
          <p:cNvSpPr>
            <a:spLocks noGrp="1"/>
          </p:cNvSpPr>
          <p:nvPr>
            <p:ph type="pic" sz="quarter" idx="25" hasCustomPrompt="1"/>
          </p:nvPr>
        </p:nvSpPr>
        <p:spPr>
          <a:xfrm>
            <a:off x="16243271" y="34527976"/>
            <a:ext cx="2815095" cy="2840320"/>
          </a:xfrm>
          <a:prstGeom prst="ellipse">
            <a:avLst/>
          </a:prstGeom>
        </p:spPr>
        <p:txBody>
          <a:bodyPr/>
          <a:lstStyle>
            <a:lvl1pPr marL="0" indent="0">
              <a:buNone/>
              <a:defRPr sz="4400">
                <a:latin typeface="+mn-lt"/>
              </a:defRPr>
            </a:lvl1pPr>
          </a:lstStyle>
          <a:p>
            <a:r>
              <a:rPr lang="sv-SE" dirty="0"/>
              <a:t>Image</a:t>
            </a:r>
          </a:p>
        </p:txBody>
      </p:sp>
      <p:sp>
        <p:nvSpPr>
          <p:cNvPr id="33" name="Platshållare för text 10">
            <a:extLst>
              <a:ext uri="{FF2B5EF4-FFF2-40B4-BE49-F238E27FC236}">
                <a16:creationId xmlns:a16="http://schemas.microsoft.com/office/drawing/2014/main" id="{FCA580E9-C02B-78A3-0407-0E0FB2C63C8E}"/>
              </a:ext>
            </a:extLst>
          </p:cNvPr>
          <p:cNvSpPr>
            <a:spLocks noGrp="1"/>
          </p:cNvSpPr>
          <p:nvPr>
            <p:ph type="body" sz="quarter" idx="24" hasCustomPrompt="1"/>
          </p:nvPr>
        </p:nvSpPr>
        <p:spPr>
          <a:xfrm>
            <a:off x="19693612" y="34993095"/>
            <a:ext cx="9308475" cy="728485"/>
          </a:xfrm>
          <a:prstGeom prst="rect">
            <a:avLst/>
          </a:prstGeom>
        </p:spPr>
        <p:txBody>
          <a:bodyPr lIns="86400" tIns="86400" rIns="86400" bIns="86400">
            <a:spAutoFit/>
          </a:bodyPr>
          <a:lstStyle>
            <a:lvl1pPr marL="0" indent="0">
              <a:buNone/>
              <a:defRPr sz="3600">
                <a:latin typeface="+mn-lt"/>
              </a:defRPr>
            </a:lvl1pPr>
          </a:lstStyle>
          <a:p>
            <a:pPr lvl="0"/>
            <a:r>
              <a:rPr lang="sv-SE" dirty="0"/>
              <a:t>Text</a:t>
            </a:r>
          </a:p>
        </p:txBody>
      </p:sp>
      <p:sp>
        <p:nvSpPr>
          <p:cNvPr id="23" name="Platshållare för text 22">
            <a:extLst>
              <a:ext uri="{FF2B5EF4-FFF2-40B4-BE49-F238E27FC236}">
                <a16:creationId xmlns:a16="http://schemas.microsoft.com/office/drawing/2014/main" id="{69FC28EB-3BD1-1212-BE1A-DCADB394F4C5}"/>
              </a:ext>
            </a:extLst>
          </p:cNvPr>
          <p:cNvSpPr>
            <a:spLocks noGrp="1"/>
          </p:cNvSpPr>
          <p:nvPr>
            <p:ph type="body" sz="quarter" idx="17" hasCustomPrompt="1"/>
          </p:nvPr>
        </p:nvSpPr>
        <p:spPr>
          <a:xfrm>
            <a:off x="900241" y="40066306"/>
            <a:ext cx="3996354" cy="1778258"/>
          </a:xfrm>
          <a:prstGeom prst="rect">
            <a:avLst/>
          </a:prstGeom>
        </p:spPr>
        <p:txBody>
          <a:bodyPr lIns="432000" tIns="86400" rIns="432000" bIns="216000"/>
          <a:lstStyle>
            <a:lvl1pPr marL="0" indent="0">
              <a:lnSpc>
                <a:spcPts val="2400"/>
              </a:lnSpc>
              <a:spcBef>
                <a:spcPts val="600"/>
              </a:spcBef>
              <a:buNone/>
              <a:defRPr sz="2400">
                <a:latin typeface="+mn-lt"/>
              </a:defRPr>
            </a:lvl1pPr>
          </a:lstStyle>
          <a:p>
            <a:pPr marL="0" marR="0" lvl="0" indent="0" algn="l" defTabSz="2947221" rtl="0" eaLnBrk="1" fontAlgn="base" latinLnBrk="0" hangingPunct="1">
              <a:lnSpc>
                <a:spcPts val="2400"/>
              </a:lnSpc>
              <a:spcBef>
                <a:spcPts val="600"/>
              </a:spcBef>
              <a:spcAft>
                <a:spcPct val="0"/>
              </a:spcAft>
              <a:buClrTx/>
              <a:buSzTx/>
              <a:buFontTx/>
              <a:buNone/>
              <a:tabLst/>
              <a:defRPr/>
            </a:pPr>
            <a:r>
              <a:rPr lang="sv-SE" sz="2400" dirty="0">
                <a:latin typeface="+mn-lt"/>
              </a:rPr>
              <a:t>Karolinska Institutet</a:t>
            </a:r>
            <a:br>
              <a:rPr lang="sv-SE" sz="2400" dirty="0">
                <a:latin typeface="+mn-lt"/>
              </a:rPr>
            </a:br>
            <a:r>
              <a:rPr lang="sv-SE" dirty="0" err="1"/>
              <a:t>First</a:t>
            </a:r>
            <a:r>
              <a:rPr lang="sv-SE" dirty="0"/>
              <a:t> </a:t>
            </a:r>
            <a:r>
              <a:rPr lang="sv-SE" dirty="0" err="1"/>
              <a:t>name</a:t>
            </a:r>
            <a:r>
              <a:rPr lang="sv-SE" dirty="0"/>
              <a:t> Last </a:t>
            </a:r>
            <a:r>
              <a:rPr lang="sv-SE" dirty="0" err="1"/>
              <a:t>name</a:t>
            </a:r>
            <a:r>
              <a:rPr lang="sv-SE" dirty="0"/>
              <a:t>, </a:t>
            </a:r>
            <a:r>
              <a:rPr lang="sv-SE" dirty="0" err="1"/>
              <a:t>Title</a:t>
            </a:r>
            <a:r>
              <a:rPr lang="sv-SE" dirty="0"/>
              <a:t> / </a:t>
            </a:r>
            <a:r>
              <a:rPr lang="sv-SE" dirty="0" err="1"/>
              <a:t>Department</a:t>
            </a:r>
            <a:r>
              <a:rPr lang="sv-SE" dirty="0"/>
              <a:t>, </a:t>
            </a:r>
            <a:r>
              <a:rPr lang="sv-SE" dirty="0" err="1"/>
              <a:t>Visiting</a:t>
            </a:r>
            <a:r>
              <a:rPr lang="sv-SE" dirty="0"/>
              <a:t> </a:t>
            </a:r>
            <a:r>
              <a:rPr lang="sv-SE" dirty="0" err="1"/>
              <a:t>address</a:t>
            </a:r>
            <a:r>
              <a:rPr lang="sv-SE" dirty="0"/>
              <a:t> / Postal </a:t>
            </a:r>
            <a:r>
              <a:rPr lang="sv-SE" dirty="0" err="1"/>
              <a:t>address</a:t>
            </a:r>
            <a:endParaRPr lang="sv-SE" dirty="0"/>
          </a:p>
        </p:txBody>
      </p:sp>
      <p:sp>
        <p:nvSpPr>
          <p:cNvPr id="7" name="Platshållare för text 6">
            <a:extLst>
              <a:ext uri="{FF2B5EF4-FFF2-40B4-BE49-F238E27FC236}">
                <a16:creationId xmlns:a16="http://schemas.microsoft.com/office/drawing/2014/main" id="{4740CE51-F61C-6032-DF72-86BE4DE14D15}"/>
              </a:ext>
            </a:extLst>
          </p:cNvPr>
          <p:cNvSpPr>
            <a:spLocks noGrp="1"/>
          </p:cNvSpPr>
          <p:nvPr>
            <p:ph type="body" sz="quarter" idx="26" hasCustomPrompt="1"/>
          </p:nvPr>
        </p:nvSpPr>
        <p:spPr>
          <a:xfrm>
            <a:off x="5904707" y="40066305"/>
            <a:ext cx="8630964" cy="1778257"/>
          </a:xfrm>
          <a:prstGeom prst="rect">
            <a:avLst/>
          </a:prstGeom>
        </p:spPr>
        <p:txBody>
          <a:bodyPr/>
          <a:lstStyle>
            <a:lvl1pPr marL="0" indent="0">
              <a:lnSpc>
                <a:spcPts val="2400"/>
              </a:lnSpc>
              <a:spcBef>
                <a:spcPts val="600"/>
              </a:spcBef>
              <a:buNone/>
              <a:defRPr sz="2400">
                <a:latin typeface="+mn-lt"/>
              </a:defRPr>
            </a:lvl1pPr>
          </a:lstStyle>
          <a:p>
            <a:pPr lvl="0"/>
            <a:r>
              <a:rPr lang="sv-SE" dirty="0"/>
              <a:t>E-mail: name.name@ki.se</a:t>
            </a:r>
            <a:br>
              <a:rPr lang="sv-SE" dirty="0"/>
            </a:br>
            <a:r>
              <a:rPr lang="sv-SE" dirty="0" err="1"/>
              <a:t>Phone</a:t>
            </a:r>
            <a:r>
              <a:rPr lang="sv-SE" dirty="0"/>
              <a:t>: 08-524 800 00</a:t>
            </a:r>
            <a:br>
              <a:rPr lang="sv-SE" dirty="0"/>
            </a:br>
            <a:r>
              <a:rPr lang="sv-SE" dirty="0"/>
              <a:t>Fax: 08-000 000 00 </a:t>
            </a:r>
            <a:br>
              <a:rPr lang="sv-SE" dirty="0"/>
            </a:br>
            <a:r>
              <a:rPr lang="sv-SE" dirty="0"/>
              <a:t>Web: ki.se</a:t>
            </a:r>
          </a:p>
        </p:txBody>
      </p:sp>
    </p:spTree>
    <p:extLst>
      <p:ext uri="{BB962C8B-B14F-4D97-AF65-F5344CB8AC3E}">
        <p14:creationId xmlns:p14="http://schemas.microsoft.com/office/powerpoint/2010/main" val="3315463288"/>
      </p:ext>
    </p:extLst>
  </p:cSld>
  <p:clrMapOvr>
    <a:masterClrMapping/>
  </p:clrMapOvr>
  <p:extLst>
    <p:ext uri="{DCECCB84-F9BA-43D5-87BE-67443E8EF086}">
      <p15:sldGuideLst xmlns:p15="http://schemas.microsoft.com/office/powerpoint/2012/main">
        <p15:guide id="1" orient="horz" pos="13494" userDrawn="1">
          <p15:clr>
            <a:srgbClr val="FBAE40"/>
          </p15:clr>
        </p15:guide>
        <p15:guide id="2" pos="952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C8F20BC3-3653-7D8D-E314-E5C3C5DA7A7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18476" y="38668437"/>
            <a:ext cx="7200000" cy="295221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947221" rtl="0" eaLnBrk="1" fontAlgn="base" hangingPunct="1">
        <a:spcBef>
          <a:spcPct val="0"/>
        </a:spcBef>
        <a:spcAft>
          <a:spcPct val="0"/>
        </a:spcAft>
        <a:defRPr sz="11647">
          <a:solidFill>
            <a:srgbClr val="FFFFFF"/>
          </a:solidFill>
          <a:latin typeface="+mj-lt"/>
          <a:ea typeface="ＭＳ Ｐゴシック" charset="0"/>
          <a:cs typeface="ＭＳ Ｐゴシック" charset="0"/>
        </a:defRPr>
      </a:lvl1pPr>
      <a:lvl2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2pPr>
      <a:lvl3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3pPr>
      <a:lvl4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4pPr>
      <a:lvl5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5pPr>
      <a:lvl6pPr marL="385381" algn="ctr" defTabSz="2947896" rtl="0" eaLnBrk="1" fontAlgn="base" hangingPunct="1">
        <a:spcBef>
          <a:spcPct val="0"/>
        </a:spcBef>
        <a:spcAft>
          <a:spcPct val="0"/>
        </a:spcAft>
        <a:defRPr sz="11647">
          <a:solidFill>
            <a:srgbClr val="FFFFFF"/>
          </a:solidFill>
          <a:latin typeface="Century Gothic" pitchFamily="34" charset="0"/>
        </a:defRPr>
      </a:lvl6pPr>
      <a:lvl7pPr marL="770762" algn="ctr" defTabSz="2947896" rtl="0" eaLnBrk="1" fontAlgn="base" hangingPunct="1">
        <a:spcBef>
          <a:spcPct val="0"/>
        </a:spcBef>
        <a:spcAft>
          <a:spcPct val="0"/>
        </a:spcAft>
        <a:defRPr sz="11647">
          <a:solidFill>
            <a:srgbClr val="FFFFFF"/>
          </a:solidFill>
          <a:latin typeface="Century Gothic" pitchFamily="34" charset="0"/>
        </a:defRPr>
      </a:lvl7pPr>
      <a:lvl8pPr marL="1156143" algn="ctr" defTabSz="2947896" rtl="0" eaLnBrk="1" fontAlgn="base" hangingPunct="1">
        <a:spcBef>
          <a:spcPct val="0"/>
        </a:spcBef>
        <a:spcAft>
          <a:spcPct val="0"/>
        </a:spcAft>
        <a:defRPr sz="11647">
          <a:solidFill>
            <a:srgbClr val="FFFFFF"/>
          </a:solidFill>
          <a:latin typeface="Century Gothic" pitchFamily="34" charset="0"/>
        </a:defRPr>
      </a:lvl8pPr>
      <a:lvl9pPr marL="1541523" algn="ctr" defTabSz="2947896" rtl="0" eaLnBrk="1" fontAlgn="base" hangingPunct="1">
        <a:spcBef>
          <a:spcPct val="0"/>
        </a:spcBef>
        <a:spcAft>
          <a:spcPct val="0"/>
        </a:spcAft>
        <a:defRPr sz="11647">
          <a:solidFill>
            <a:srgbClr val="FFFFFF"/>
          </a:solidFill>
          <a:latin typeface="Century Gothic" pitchFamily="34" charset="0"/>
        </a:defRPr>
      </a:lvl9pPr>
    </p:titleStyle>
    <p:bodyStyle>
      <a:lvl1pPr marL="1104928" indent="-1104928" algn="l" defTabSz="2947221" rtl="0" eaLnBrk="1" fontAlgn="base" hangingPunct="1">
        <a:spcBef>
          <a:spcPct val="20000"/>
        </a:spcBef>
        <a:spcAft>
          <a:spcPct val="0"/>
        </a:spcAft>
        <a:buChar char="•"/>
        <a:defRPr sz="4518" b="0" i="0">
          <a:solidFill>
            <a:schemeClr val="tx1"/>
          </a:solidFill>
          <a:latin typeface="Arial" panose="020B0604020202020204" pitchFamily="34" charset="0"/>
          <a:ea typeface="ＭＳ Ｐゴシック" charset="0"/>
          <a:cs typeface="ＭＳ Ｐゴシック" charset="0"/>
        </a:defRPr>
      </a:lvl1pPr>
      <a:lvl2pPr marL="2394757" indent="-920026" algn="l" defTabSz="2947221" rtl="0" eaLnBrk="1" fontAlgn="base" hangingPunct="1">
        <a:spcBef>
          <a:spcPct val="20000"/>
        </a:spcBef>
        <a:spcAft>
          <a:spcPct val="0"/>
        </a:spcAft>
        <a:buChar char="–"/>
        <a:defRPr sz="3177">
          <a:solidFill>
            <a:schemeClr val="tx1"/>
          </a:solidFill>
          <a:latin typeface="Arial" charset="0"/>
          <a:ea typeface="ＭＳ Ｐゴシック" charset="0"/>
        </a:defRPr>
      </a:lvl2pPr>
      <a:lvl3pPr marL="3678984" indent="-731763" algn="l" defTabSz="2947221" rtl="0" eaLnBrk="1" fontAlgn="base" hangingPunct="1">
        <a:spcBef>
          <a:spcPct val="20000"/>
        </a:spcBef>
        <a:spcAft>
          <a:spcPct val="0"/>
        </a:spcAft>
        <a:buChar char="•"/>
        <a:defRPr sz="2259" i="1">
          <a:solidFill>
            <a:schemeClr val="tx1"/>
          </a:solidFill>
          <a:latin typeface="Arial" charset="0"/>
          <a:ea typeface="ＭＳ Ｐゴシック" charset="0"/>
        </a:defRPr>
      </a:lvl3pPr>
      <a:lvl4pPr marL="5159317" indent="-741848"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4pPr>
      <a:lvl5pPr marL="6627325" indent="-735124"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5pPr>
      <a:lvl6pPr marL="7013129" indent="-735971" algn="l" defTabSz="2947896" rtl="0" eaLnBrk="1" fontAlgn="base" hangingPunct="1">
        <a:spcBef>
          <a:spcPct val="20000"/>
        </a:spcBef>
        <a:spcAft>
          <a:spcPct val="0"/>
        </a:spcAft>
        <a:buChar char="»"/>
        <a:defRPr sz="6494">
          <a:solidFill>
            <a:schemeClr val="tx1"/>
          </a:solidFill>
          <a:latin typeface="Arial" charset="0"/>
        </a:defRPr>
      </a:lvl6pPr>
      <a:lvl7pPr marL="7398510" indent="-735971" algn="l" defTabSz="2947896" rtl="0" eaLnBrk="1" fontAlgn="base" hangingPunct="1">
        <a:spcBef>
          <a:spcPct val="20000"/>
        </a:spcBef>
        <a:spcAft>
          <a:spcPct val="0"/>
        </a:spcAft>
        <a:buChar char="»"/>
        <a:defRPr sz="6494">
          <a:solidFill>
            <a:schemeClr val="tx1"/>
          </a:solidFill>
          <a:latin typeface="Arial" charset="0"/>
        </a:defRPr>
      </a:lvl7pPr>
      <a:lvl8pPr marL="7783890" indent="-735971" algn="l" defTabSz="2947896" rtl="0" eaLnBrk="1" fontAlgn="base" hangingPunct="1">
        <a:spcBef>
          <a:spcPct val="20000"/>
        </a:spcBef>
        <a:spcAft>
          <a:spcPct val="0"/>
        </a:spcAft>
        <a:buChar char="»"/>
        <a:defRPr sz="6494">
          <a:solidFill>
            <a:schemeClr val="tx1"/>
          </a:solidFill>
          <a:latin typeface="Arial" charset="0"/>
        </a:defRPr>
      </a:lvl8pPr>
      <a:lvl9pPr marL="8169271" indent="-735971" algn="l" defTabSz="2947896" rtl="0" eaLnBrk="1" fontAlgn="base" hangingPunct="1">
        <a:spcBef>
          <a:spcPct val="20000"/>
        </a:spcBef>
        <a:spcAft>
          <a:spcPct val="0"/>
        </a:spcAft>
        <a:buChar char="»"/>
        <a:defRPr sz="6494">
          <a:solidFill>
            <a:schemeClr val="tx1"/>
          </a:solidFill>
          <a:latin typeface="Arial" charset="0"/>
        </a:defRPr>
      </a:lvl9pPr>
    </p:bodyStyle>
    <p:otherStyle>
      <a:defPPr>
        <a:defRPr lang="sv-SE"/>
      </a:defPPr>
      <a:lvl1pPr marL="0" algn="l" defTabSz="770762" rtl="0" eaLnBrk="1" latinLnBrk="0" hangingPunct="1">
        <a:defRPr sz="1482" kern="1200">
          <a:solidFill>
            <a:schemeClr val="tx1"/>
          </a:solidFill>
          <a:latin typeface="+mn-lt"/>
          <a:ea typeface="+mn-ea"/>
          <a:cs typeface="+mn-cs"/>
        </a:defRPr>
      </a:lvl1pPr>
      <a:lvl2pPr marL="385381" algn="l" defTabSz="770762" rtl="0" eaLnBrk="1" latinLnBrk="0" hangingPunct="1">
        <a:defRPr sz="1482" kern="1200">
          <a:solidFill>
            <a:schemeClr val="tx1"/>
          </a:solidFill>
          <a:latin typeface="+mn-lt"/>
          <a:ea typeface="+mn-ea"/>
          <a:cs typeface="+mn-cs"/>
        </a:defRPr>
      </a:lvl2pPr>
      <a:lvl3pPr marL="770762" algn="l" defTabSz="770762" rtl="0" eaLnBrk="1" latinLnBrk="0" hangingPunct="1">
        <a:defRPr sz="1482" kern="1200">
          <a:solidFill>
            <a:schemeClr val="tx1"/>
          </a:solidFill>
          <a:latin typeface="+mn-lt"/>
          <a:ea typeface="+mn-ea"/>
          <a:cs typeface="+mn-cs"/>
        </a:defRPr>
      </a:lvl3pPr>
      <a:lvl4pPr marL="1156143" algn="l" defTabSz="770762" rtl="0" eaLnBrk="1" latinLnBrk="0" hangingPunct="1">
        <a:defRPr sz="1482" kern="1200">
          <a:solidFill>
            <a:schemeClr val="tx1"/>
          </a:solidFill>
          <a:latin typeface="+mn-lt"/>
          <a:ea typeface="+mn-ea"/>
          <a:cs typeface="+mn-cs"/>
        </a:defRPr>
      </a:lvl4pPr>
      <a:lvl5pPr marL="1541523" algn="l" defTabSz="770762" rtl="0" eaLnBrk="1" latinLnBrk="0" hangingPunct="1">
        <a:defRPr sz="1482" kern="1200">
          <a:solidFill>
            <a:schemeClr val="tx1"/>
          </a:solidFill>
          <a:latin typeface="+mn-lt"/>
          <a:ea typeface="+mn-ea"/>
          <a:cs typeface="+mn-cs"/>
        </a:defRPr>
      </a:lvl5pPr>
      <a:lvl6pPr marL="1926904" algn="l" defTabSz="770762" rtl="0" eaLnBrk="1" latinLnBrk="0" hangingPunct="1">
        <a:defRPr sz="1482" kern="1200">
          <a:solidFill>
            <a:schemeClr val="tx1"/>
          </a:solidFill>
          <a:latin typeface="+mn-lt"/>
          <a:ea typeface="+mn-ea"/>
          <a:cs typeface="+mn-cs"/>
        </a:defRPr>
      </a:lvl6pPr>
      <a:lvl7pPr marL="2312285" algn="l" defTabSz="770762" rtl="0" eaLnBrk="1" latinLnBrk="0" hangingPunct="1">
        <a:defRPr sz="1482" kern="1200">
          <a:solidFill>
            <a:schemeClr val="tx1"/>
          </a:solidFill>
          <a:latin typeface="+mn-lt"/>
          <a:ea typeface="+mn-ea"/>
          <a:cs typeface="+mn-cs"/>
        </a:defRPr>
      </a:lvl7pPr>
      <a:lvl8pPr marL="2697666" algn="l" defTabSz="770762" rtl="0" eaLnBrk="1" latinLnBrk="0" hangingPunct="1">
        <a:defRPr sz="1482" kern="1200">
          <a:solidFill>
            <a:schemeClr val="tx1"/>
          </a:solidFill>
          <a:latin typeface="+mn-lt"/>
          <a:ea typeface="+mn-ea"/>
          <a:cs typeface="+mn-cs"/>
        </a:defRPr>
      </a:lvl8pPr>
      <a:lvl9pPr marL="3083046" algn="l" defTabSz="770762" rtl="0" eaLnBrk="1" latinLnBrk="0" hangingPunct="1">
        <a:defRPr sz="14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hyperlink" Target="https://www.pexels.com/sv-se/foto/ansikte-fraknar-ha-pa-sig-kvinna-762020/" TargetMode="External"/><Relationship Id="rId5" Type="http://schemas.openxmlformats.org/officeDocument/2006/relationships/image" Target="../media/image4.jpe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ubrik 38">
            <a:extLst>
              <a:ext uri="{FF2B5EF4-FFF2-40B4-BE49-F238E27FC236}">
                <a16:creationId xmlns:a16="http://schemas.microsoft.com/office/drawing/2014/main" id="{E58521C9-356C-801A-AA77-29791FD97397}"/>
              </a:ext>
            </a:extLst>
          </p:cNvPr>
          <p:cNvSpPr>
            <a:spLocks noGrp="1"/>
          </p:cNvSpPr>
          <p:nvPr>
            <p:ph type="title"/>
          </p:nvPr>
        </p:nvSpPr>
        <p:spPr/>
        <p:txBody>
          <a:bodyPr/>
          <a:lstStyle/>
          <a:p>
            <a:endParaRPr lang="sv-SE" dirty="0"/>
          </a:p>
        </p:txBody>
      </p:sp>
      <p:sp>
        <p:nvSpPr>
          <p:cNvPr id="40" name="Platshållare för text 39">
            <a:extLst>
              <a:ext uri="{FF2B5EF4-FFF2-40B4-BE49-F238E27FC236}">
                <a16:creationId xmlns:a16="http://schemas.microsoft.com/office/drawing/2014/main" id="{80B370A2-67F8-5F8A-59C0-79439F8EFC29}"/>
              </a:ext>
            </a:extLst>
          </p:cNvPr>
          <p:cNvSpPr>
            <a:spLocks noGrp="1"/>
          </p:cNvSpPr>
          <p:nvPr>
            <p:ph type="body" sz="quarter" idx="13"/>
          </p:nvPr>
        </p:nvSpPr>
        <p:spPr/>
        <p:txBody>
          <a:bodyPr/>
          <a:lstStyle/>
          <a:p>
            <a:endParaRPr lang="sv-SE"/>
          </a:p>
        </p:txBody>
      </p:sp>
      <p:sp>
        <p:nvSpPr>
          <p:cNvPr id="4" name="Platshållare för text 3">
            <a:extLst>
              <a:ext uri="{FF2B5EF4-FFF2-40B4-BE49-F238E27FC236}">
                <a16:creationId xmlns:a16="http://schemas.microsoft.com/office/drawing/2014/main" id="{1823B1CF-78F1-DF7B-CCEB-B74E39AAC205}"/>
              </a:ext>
            </a:extLst>
          </p:cNvPr>
          <p:cNvSpPr>
            <a:spLocks noGrp="1"/>
          </p:cNvSpPr>
          <p:nvPr>
            <p:ph type="body" sz="quarter" idx="14"/>
          </p:nvPr>
        </p:nvSpPr>
        <p:spPr>
          <a:xfrm>
            <a:off x="810988" y="7316804"/>
            <a:ext cx="13374636" cy="6631107"/>
          </a:xfrm>
        </p:spPr>
        <p:txBody>
          <a:bodyPr/>
          <a:lstStyle/>
          <a:p>
            <a:r>
              <a:rPr lang="sv-SE" b="1" dirty="0" err="1"/>
              <a:t>Conclusions</a:t>
            </a:r>
            <a:r>
              <a:rPr lang="sv-SE" b="1" dirty="0"/>
              <a:t> </a:t>
            </a:r>
            <a:r>
              <a:rPr lang="sv-SE" b="1" dirty="0" err="1"/>
              <a:t>first</a:t>
            </a:r>
            <a:endParaRPr lang="sv-SE" b="1" dirty="0"/>
          </a:p>
          <a:p>
            <a:r>
              <a:rPr lang="en-US" dirty="0"/>
              <a:t>Always put the most important part – your conclusions – first! Your conclusions must be understood within a couple of second’s reading! </a:t>
            </a:r>
          </a:p>
          <a:p>
            <a:endParaRPr lang="sv-SE" dirty="0"/>
          </a:p>
          <a:p>
            <a:r>
              <a:rPr lang="en-US" dirty="0"/>
              <a:t>Present what has been done, by whom and results and conclusions. Be concise. Too much text causes the message to be lost. Try to ensure that the poster gives an airy impression.</a:t>
            </a:r>
            <a:endParaRPr lang="sv-SE" dirty="0"/>
          </a:p>
        </p:txBody>
      </p:sp>
      <p:graphicFrame>
        <p:nvGraphicFramePr>
          <p:cNvPr id="19" name="Platshållare för innehåll 18">
            <a:extLst>
              <a:ext uri="{FF2B5EF4-FFF2-40B4-BE49-F238E27FC236}">
                <a16:creationId xmlns:a16="http://schemas.microsoft.com/office/drawing/2014/main" id="{7BBD98C0-22D8-FD22-731C-FCD0F95306E2}"/>
              </a:ext>
            </a:extLst>
          </p:cNvPr>
          <p:cNvGraphicFramePr>
            <a:graphicFrameLocks noGrp="1"/>
          </p:cNvGraphicFramePr>
          <p:nvPr>
            <p:ph sz="quarter" idx="15"/>
            <p:extLst>
              <p:ext uri="{D42A27DB-BD31-4B8C-83A1-F6EECF244321}">
                <p14:modId xmlns:p14="http://schemas.microsoft.com/office/powerpoint/2010/main" val="960063554"/>
              </p:ext>
            </p:extLst>
          </p:nvPr>
        </p:nvGraphicFramePr>
        <p:xfrm>
          <a:off x="1393825" y="15340013"/>
          <a:ext cx="12863513" cy="4821237"/>
        </p:xfrm>
        <a:graphic>
          <a:graphicData uri="http://schemas.openxmlformats.org/drawingml/2006/chart">
            <c:chart xmlns:c="http://schemas.openxmlformats.org/drawingml/2006/chart" xmlns:r="http://schemas.openxmlformats.org/officeDocument/2006/relationships" r:id="rId2"/>
          </a:graphicData>
        </a:graphic>
      </p:graphicFrame>
      <p:sp>
        <p:nvSpPr>
          <p:cNvPr id="43" name="Platshållare för text 42">
            <a:extLst>
              <a:ext uri="{FF2B5EF4-FFF2-40B4-BE49-F238E27FC236}">
                <a16:creationId xmlns:a16="http://schemas.microsoft.com/office/drawing/2014/main" id="{EA6CC313-BCAC-3C95-C633-533584148E70}"/>
              </a:ext>
            </a:extLst>
          </p:cNvPr>
          <p:cNvSpPr>
            <a:spLocks noGrp="1"/>
          </p:cNvSpPr>
          <p:nvPr>
            <p:ph type="body" sz="quarter" idx="20"/>
          </p:nvPr>
        </p:nvSpPr>
        <p:spPr/>
        <p:txBody>
          <a:bodyPr/>
          <a:lstStyle/>
          <a:p>
            <a:endParaRPr lang="sv-SE"/>
          </a:p>
        </p:txBody>
      </p:sp>
      <p:sp>
        <p:nvSpPr>
          <p:cNvPr id="7" name="Platshållare för text 6">
            <a:extLst>
              <a:ext uri="{FF2B5EF4-FFF2-40B4-BE49-F238E27FC236}">
                <a16:creationId xmlns:a16="http://schemas.microsoft.com/office/drawing/2014/main" id="{F850B529-57CE-61A1-D137-BA2034AC71E7}"/>
              </a:ext>
            </a:extLst>
          </p:cNvPr>
          <p:cNvSpPr>
            <a:spLocks noGrp="1"/>
          </p:cNvSpPr>
          <p:nvPr>
            <p:ph type="body" sz="quarter" idx="18"/>
          </p:nvPr>
        </p:nvSpPr>
        <p:spPr>
          <a:xfrm>
            <a:off x="804084" y="23493960"/>
            <a:ext cx="13731587" cy="12725083"/>
          </a:xfrm>
        </p:spPr>
        <p:txBody>
          <a:bodyPr/>
          <a:lstStyle/>
          <a:p>
            <a:r>
              <a:rPr lang="sv-SE" b="1" dirty="0" err="1"/>
              <a:t>Introduction</a:t>
            </a:r>
            <a:endParaRPr lang="sv-SE" b="1" dirty="0"/>
          </a:p>
          <a:p>
            <a:r>
              <a:rPr lang="en-US" spc="-20" dirty="0"/>
              <a:t>Many posters are difficult to read. Important results are often hidden in too many words. Don't try to include everything! Be logical - then it is easier to follow the message.</a:t>
            </a:r>
            <a:endParaRPr lang="sv-SE" spc="-20" dirty="0"/>
          </a:p>
          <a:p>
            <a:endParaRPr lang="sv-SE" dirty="0"/>
          </a:p>
          <a:p>
            <a:r>
              <a:rPr lang="sv-SE" b="1" dirty="0" err="1"/>
              <a:t>Your</a:t>
            </a:r>
            <a:r>
              <a:rPr lang="sv-SE" b="1" dirty="0"/>
              <a:t> </a:t>
            </a:r>
            <a:r>
              <a:rPr lang="sv-SE" b="1" dirty="0" err="1"/>
              <a:t>aim</a:t>
            </a:r>
            <a:endParaRPr lang="sv-SE" b="1" dirty="0"/>
          </a:p>
          <a:p>
            <a:r>
              <a:rPr lang="en-US" dirty="0"/>
              <a:t>Reach out with your message! Arouse interest, curiosity and attention. The poster should function as an advertisement and not as a report.</a:t>
            </a:r>
            <a:endParaRPr lang="sv-SE" dirty="0"/>
          </a:p>
          <a:p>
            <a:endParaRPr lang="sv-SE" dirty="0"/>
          </a:p>
          <a:p>
            <a:r>
              <a:rPr lang="sv-SE" b="1" dirty="0" err="1"/>
              <a:t>Use</a:t>
            </a:r>
            <a:r>
              <a:rPr lang="sv-SE" b="1" dirty="0"/>
              <a:t> images</a:t>
            </a:r>
          </a:p>
          <a:p>
            <a:r>
              <a:rPr lang="en-US" dirty="0"/>
              <a:t>With the help of illustrative images, you can capture interest and remove unnecessary text. </a:t>
            </a:r>
            <a:br>
              <a:rPr lang="en-US" dirty="0"/>
            </a:br>
            <a:r>
              <a:rPr lang="en-US" dirty="0"/>
              <a:t>If you don't have images, it's worth putting in a little extra effort to get them.</a:t>
            </a:r>
            <a:endParaRPr lang="sv-SE" dirty="0"/>
          </a:p>
          <a:p>
            <a:endParaRPr lang="sv-SE" dirty="0"/>
          </a:p>
        </p:txBody>
      </p:sp>
      <p:pic>
        <p:nvPicPr>
          <p:cNvPr id="22" name="Platshållare för innehåll 21">
            <a:extLst>
              <a:ext uri="{FF2B5EF4-FFF2-40B4-BE49-F238E27FC236}">
                <a16:creationId xmlns:a16="http://schemas.microsoft.com/office/drawing/2014/main" id="{8A37E306-24CA-7719-ECB7-B85A646938BB}"/>
              </a:ext>
            </a:extLst>
          </p:cNvPr>
          <p:cNvPicPr>
            <a:picLocks noGrp="1" noChangeAspect="1"/>
          </p:cNvPicPr>
          <p:nvPr>
            <p:ph sz="quarter" idx="21"/>
          </p:nvPr>
        </p:nvPicPr>
        <p:blipFill>
          <a:blip r:embed="rId3"/>
          <a:stretch>
            <a:fillRect/>
          </a:stretch>
        </p:blipFill>
        <p:spPr>
          <a:xfrm>
            <a:off x="16258382" y="7237413"/>
            <a:ext cx="12625387" cy="8416925"/>
          </a:xfrm>
        </p:spPr>
      </p:pic>
      <p:sp>
        <p:nvSpPr>
          <p:cNvPr id="41" name="Platshållare för text 40">
            <a:extLst>
              <a:ext uri="{FF2B5EF4-FFF2-40B4-BE49-F238E27FC236}">
                <a16:creationId xmlns:a16="http://schemas.microsoft.com/office/drawing/2014/main" id="{A4320CB6-D05D-FF8C-0E2F-E9EAD2737717}"/>
              </a:ext>
            </a:extLst>
          </p:cNvPr>
          <p:cNvSpPr>
            <a:spLocks noGrp="1"/>
          </p:cNvSpPr>
          <p:nvPr>
            <p:ph type="body" sz="quarter" idx="16"/>
          </p:nvPr>
        </p:nvSpPr>
        <p:spPr/>
        <p:txBody>
          <a:bodyPr/>
          <a:lstStyle/>
          <a:p>
            <a:endParaRPr lang="sv-SE"/>
          </a:p>
        </p:txBody>
      </p:sp>
      <p:graphicFrame>
        <p:nvGraphicFramePr>
          <p:cNvPr id="25" name="Platshållare för innehåll 24">
            <a:extLst>
              <a:ext uri="{FF2B5EF4-FFF2-40B4-BE49-F238E27FC236}">
                <a16:creationId xmlns:a16="http://schemas.microsoft.com/office/drawing/2014/main" id="{24EB4FE8-B79B-2B46-5CF2-4918F6BA7FA1}"/>
              </a:ext>
            </a:extLst>
          </p:cNvPr>
          <p:cNvGraphicFramePr>
            <a:graphicFrameLocks noGrp="1"/>
          </p:cNvGraphicFramePr>
          <p:nvPr>
            <p:ph sz="quarter" idx="19"/>
            <p:extLst>
              <p:ext uri="{D42A27DB-BD31-4B8C-83A1-F6EECF244321}">
                <p14:modId xmlns:p14="http://schemas.microsoft.com/office/powerpoint/2010/main" val="1894458802"/>
              </p:ext>
            </p:extLst>
          </p:nvPr>
        </p:nvGraphicFramePr>
        <p:xfrm>
          <a:off x="16140113" y="17786350"/>
          <a:ext cx="12861925"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11" name="Platshållare för text 10">
            <a:extLst>
              <a:ext uri="{FF2B5EF4-FFF2-40B4-BE49-F238E27FC236}">
                <a16:creationId xmlns:a16="http://schemas.microsoft.com/office/drawing/2014/main" id="{E93D938C-1C97-C8B0-0A89-A473F777DEB4}"/>
              </a:ext>
            </a:extLst>
          </p:cNvPr>
          <p:cNvSpPr>
            <a:spLocks noGrp="1"/>
          </p:cNvSpPr>
          <p:nvPr>
            <p:ph type="body" sz="quarter" idx="22"/>
          </p:nvPr>
        </p:nvSpPr>
        <p:spPr>
          <a:xfrm>
            <a:off x="15974949" y="23464463"/>
            <a:ext cx="13027138" cy="8797854"/>
          </a:xfrm>
        </p:spPr>
        <p:txBody>
          <a:bodyPr/>
          <a:lstStyle/>
          <a:p>
            <a:r>
              <a:rPr lang="sv-SE" b="1" dirty="0" err="1"/>
              <a:t>Tip</a:t>
            </a:r>
            <a:r>
              <a:rPr lang="sv-SE" b="1" dirty="0"/>
              <a:t>: </a:t>
            </a:r>
          </a:p>
          <a:p>
            <a:r>
              <a:rPr lang="en-US" dirty="0"/>
              <a:t>If a poster is to be read from a distance, the letters should be centimeters high and the font without serifs, like KI's font DM Sans. </a:t>
            </a:r>
            <a:br>
              <a:rPr lang="en-US" dirty="0"/>
            </a:br>
            <a:r>
              <a:rPr lang="en-US" dirty="0"/>
              <a:t>Left-aligned text is easiest to read, maximum 45 strokes per line and 4-6 lines per piece of text.</a:t>
            </a:r>
          </a:p>
          <a:p>
            <a:endParaRPr lang="en-US" dirty="0"/>
          </a:p>
          <a:p>
            <a:r>
              <a:rPr lang="en-US" dirty="0"/>
              <a:t>Write a more useful material that you can give out as handouts where you present more detailed information, background and method</a:t>
            </a:r>
            <a:r>
              <a:rPr lang="sv-SE" dirty="0"/>
              <a:t>.</a:t>
            </a:r>
          </a:p>
          <a:p>
            <a:endParaRPr lang="sv-SE" dirty="0"/>
          </a:p>
        </p:txBody>
      </p:sp>
      <p:pic>
        <p:nvPicPr>
          <p:cNvPr id="33" name="Platshållare för bild 32" descr="En bild som visar person, utomhus, gräs&#10;&#10;Automatiskt genererad beskrivning">
            <a:extLst>
              <a:ext uri="{FF2B5EF4-FFF2-40B4-BE49-F238E27FC236}">
                <a16:creationId xmlns:a16="http://schemas.microsoft.com/office/drawing/2014/main" id="{45C62A12-425F-219D-83CD-EFD035BFBB4A}"/>
              </a:ext>
            </a:extLst>
          </p:cNvPr>
          <p:cNvPicPr>
            <a:picLocks noGrp="1" noChangeAspect="1"/>
          </p:cNvPicPr>
          <p:nvPr>
            <p:ph type="pic" sz="quarter" idx="25"/>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65" r="16965"/>
          <a:stretch>
            <a:fillRect/>
          </a:stretch>
        </p:blipFill>
        <p:spPr/>
      </p:pic>
      <p:sp>
        <p:nvSpPr>
          <p:cNvPr id="13" name="Platshållare för text 12">
            <a:extLst>
              <a:ext uri="{FF2B5EF4-FFF2-40B4-BE49-F238E27FC236}">
                <a16:creationId xmlns:a16="http://schemas.microsoft.com/office/drawing/2014/main" id="{20A06A05-FE9A-3ED3-86CA-8C801CD9A5BA}"/>
              </a:ext>
            </a:extLst>
          </p:cNvPr>
          <p:cNvSpPr>
            <a:spLocks noGrp="1"/>
          </p:cNvSpPr>
          <p:nvPr>
            <p:ph type="body" sz="quarter" idx="24"/>
          </p:nvPr>
        </p:nvSpPr>
        <p:spPr>
          <a:xfrm>
            <a:off x="19693612" y="34993095"/>
            <a:ext cx="9308475" cy="1282483"/>
          </a:xfrm>
        </p:spPr>
        <p:txBody>
          <a:bodyPr/>
          <a:lstStyle/>
          <a:p>
            <a:r>
              <a:rPr lang="en-US" dirty="0"/>
              <a:t>Conclude with what is going on in your research. Please add a picture of yourself.</a:t>
            </a:r>
            <a:endParaRPr lang="sv-SE" dirty="0"/>
          </a:p>
        </p:txBody>
      </p:sp>
      <p:sp>
        <p:nvSpPr>
          <p:cNvPr id="42" name="Platshållare för text 41">
            <a:extLst>
              <a:ext uri="{FF2B5EF4-FFF2-40B4-BE49-F238E27FC236}">
                <a16:creationId xmlns:a16="http://schemas.microsoft.com/office/drawing/2014/main" id="{FC0D3F11-9A2D-051C-9107-78B2C92C5EA2}"/>
              </a:ext>
            </a:extLst>
          </p:cNvPr>
          <p:cNvSpPr>
            <a:spLocks noGrp="1"/>
          </p:cNvSpPr>
          <p:nvPr>
            <p:ph type="body" sz="quarter" idx="17"/>
          </p:nvPr>
        </p:nvSpPr>
        <p:spPr/>
        <p:txBody>
          <a:bodyPr/>
          <a:lstStyle/>
          <a:p>
            <a:endParaRPr lang="sv-SE" dirty="0"/>
          </a:p>
        </p:txBody>
      </p:sp>
      <p:sp>
        <p:nvSpPr>
          <p:cNvPr id="44" name="Platshållare för text 43">
            <a:extLst>
              <a:ext uri="{FF2B5EF4-FFF2-40B4-BE49-F238E27FC236}">
                <a16:creationId xmlns:a16="http://schemas.microsoft.com/office/drawing/2014/main" id="{0C2164DA-B73F-B8F1-887B-9BABC56FBE90}"/>
              </a:ext>
            </a:extLst>
          </p:cNvPr>
          <p:cNvSpPr>
            <a:spLocks noGrp="1"/>
          </p:cNvSpPr>
          <p:nvPr>
            <p:ph type="body" sz="quarter" idx="26"/>
          </p:nvPr>
        </p:nvSpPr>
        <p:spPr/>
        <p:txBody>
          <a:bodyPr/>
          <a:lstStyle/>
          <a:p>
            <a:endParaRPr lang="sv-SE" dirty="0"/>
          </a:p>
        </p:txBody>
      </p:sp>
      <p:sp>
        <p:nvSpPr>
          <p:cNvPr id="2" name="TextBox 12">
            <a:extLst>
              <a:ext uri="{FF2B5EF4-FFF2-40B4-BE49-F238E27FC236}">
                <a16:creationId xmlns:a16="http://schemas.microsoft.com/office/drawing/2014/main" id="{ECB8226D-CDCB-EF23-9DFB-1FB711EF69CF}"/>
              </a:ext>
            </a:extLst>
          </p:cNvPr>
          <p:cNvSpPr txBox="1"/>
          <p:nvPr/>
        </p:nvSpPr>
        <p:spPr>
          <a:xfrm rot="20283401">
            <a:off x="17896229" y="2831892"/>
            <a:ext cx="14358746" cy="1446550"/>
          </a:xfrm>
          <a:prstGeom prst="rect">
            <a:avLst/>
          </a:prstGeom>
          <a:noFill/>
        </p:spPr>
        <p:txBody>
          <a:bodyPr wrap="square" rtlCol="0">
            <a:spAutoFit/>
          </a:bodyPr>
          <a:lstStyle/>
          <a:p>
            <a:r>
              <a:rPr lang="en-GB" sz="8800" dirty="0">
                <a:solidFill>
                  <a:schemeClr val="accent2"/>
                </a:solidFill>
              </a:rPr>
              <a:t>Sample slide, remove</a:t>
            </a:r>
          </a:p>
        </p:txBody>
      </p:sp>
    </p:spTree>
    <p:extLst>
      <p:ext uri="{BB962C8B-B14F-4D97-AF65-F5344CB8AC3E}">
        <p14:creationId xmlns:p14="http://schemas.microsoft.com/office/powerpoint/2010/main" val="218846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E75C4-A252-0462-B7CD-923E2653B6F4}"/>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6899D723-8592-9C11-3AA0-478DC9D74A84}"/>
              </a:ext>
            </a:extLst>
          </p:cNvPr>
          <p:cNvSpPr>
            <a:spLocks noGrp="1"/>
          </p:cNvSpPr>
          <p:nvPr>
            <p:ph type="body" sz="quarter" idx="13"/>
          </p:nvPr>
        </p:nvSpPr>
        <p:spPr/>
        <p:txBody>
          <a:bodyPr/>
          <a:lstStyle/>
          <a:p>
            <a:endParaRPr lang="sv-SE"/>
          </a:p>
        </p:txBody>
      </p:sp>
      <p:sp>
        <p:nvSpPr>
          <p:cNvPr id="4" name="Platshållare för text 3">
            <a:extLst>
              <a:ext uri="{FF2B5EF4-FFF2-40B4-BE49-F238E27FC236}">
                <a16:creationId xmlns:a16="http://schemas.microsoft.com/office/drawing/2014/main" id="{7C0BD2D0-DB5F-86D2-DDBA-DB2AD047F849}"/>
              </a:ext>
            </a:extLst>
          </p:cNvPr>
          <p:cNvSpPr>
            <a:spLocks noGrp="1"/>
          </p:cNvSpPr>
          <p:nvPr>
            <p:ph type="body" sz="quarter" idx="14"/>
          </p:nvPr>
        </p:nvSpPr>
        <p:spPr/>
        <p:txBody>
          <a:bodyPr/>
          <a:lstStyle/>
          <a:p>
            <a:endParaRPr lang="sv-SE" dirty="0"/>
          </a:p>
        </p:txBody>
      </p:sp>
      <p:sp>
        <p:nvSpPr>
          <p:cNvPr id="5" name="Platshållare för innehåll 4">
            <a:extLst>
              <a:ext uri="{FF2B5EF4-FFF2-40B4-BE49-F238E27FC236}">
                <a16:creationId xmlns:a16="http://schemas.microsoft.com/office/drawing/2014/main" id="{C04529C2-BE0A-9925-7599-12F299F332A7}"/>
              </a:ext>
            </a:extLst>
          </p:cNvPr>
          <p:cNvSpPr>
            <a:spLocks noGrp="1"/>
          </p:cNvSpPr>
          <p:nvPr>
            <p:ph sz="quarter" idx="15"/>
          </p:nvPr>
        </p:nvSpPr>
        <p:spPr/>
        <p:txBody>
          <a:bodyPr/>
          <a:lstStyle/>
          <a:p>
            <a:endParaRPr lang="sv-SE" dirty="0"/>
          </a:p>
        </p:txBody>
      </p:sp>
      <p:sp>
        <p:nvSpPr>
          <p:cNvPr id="6" name="Platshållare för text 5">
            <a:extLst>
              <a:ext uri="{FF2B5EF4-FFF2-40B4-BE49-F238E27FC236}">
                <a16:creationId xmlns:a16="http://schemas.microsoft.com/office/drawing/2014/main" id="{B55D3575-BBE4-0E56-9A83-315D721E793E}"/>
              </a:ext>
            </a:extLst>
          </p:cNvPr>
          <p:cNvSpPr>
            <a:spLocks noGrp="1"/>
          </p:cNvSpPr>
          <p:nvPr>
            <p:ph type="body" sz="quarter" idx="20"/>
          </p:nvPr>
        </p:nvSpPr>
        <p:spPr/>
        <p:txBody>
          <a:bodyPr/>
          <a:lstStyle/>
          <a:p>
            <a:endParaRPr lang="sv-SE"/>
          </a:p>
        </p:txBody>
      </p:sp>
      <p:sp>
        <p:nvSpPr>
          <p:cNvPr id="7" name="Platshållare för text 6">
            <a:extLst>
              <a:ext uri="{FF2B5EF4-FFF2-40B4-BE49-F238E27FC236}">
                <a16:creationId xmlns:a16="http://schemas.microsoft.com/office/drawing/2014/main" id="{D028B5F8-BA0C-A867-E448-0D929B480869}"/>
              </a:ext>
            </a:extLst>
          </p:cNvPr>
          <p:cNvSpPr>
            <a:spLocks noGrp="1"/>
          </p:cNvSpPr>
          <p:nvPr>
            <p:ph type="body" sz="quarter" idx="18"/>
          </p:nvPr>
        </p:nvSpPr>
        <p:spPr/>
        <p:txBody>
          <a:bodyPr/>
          <a:lstStyle/>
          <a:p>
            <a:endParaRPr lang="sv-SE" dirty="0"/>
          </a:p>
        </p:txBody>
      </p:sp>
      <p:sp>
        <p:nvSpPr>
          <p:cNvPr id="8" name="Platshållare för innehåll 7">
            <a:extLst>
              <a:ext uri="{FF2B5EF4-FFF2-40B4-BE49-F238E27FC236}">
                <a16:creationId xmlns:a16="http://schemas.microsoft.com/office/drawing/2014/main" id="{463EC703-0173-1D8C-BA8A-5B9CE162925A}"/>
              </a:ext>
            </a:extLst>
          </p:cNvPr>
          <p:cNvSpPr>
            <a:spLocks noGrp="1"/>
          </p:cNvSpPr>
          <p:nvPr>
            <p:ph sz="quarter" idx="21"/>
          </p:nvPr>
        </p:nvSpPr>
        <p:spPr/>
        <p:txBody>
          <a:bodyPr/>
          <a:lstStyle/>
          <a:p>
            <a:endParaRPr lang="sv-SE"/>
          </a:p>
        </p:txBody>
      </p:sp>
      <p:sp>
        <p:nvSpPr>
          <p:cNvPr id="9" name="Platshållare för text 8">
            <a:extLst>
              <a:ext uri="{FF2B5EF4-FFF2-40B4-BE49-F238E27FC236}">
                <a16:creationId xmlns:a16="http://schemas.microsoft.com/office/drawing/2014/main" id="{AA6B41FD-39DE-C8BF-7220-5B4CA6C814A1}"/>
              </a:ext>
            </a:extLst>
          </p:cNvPr>
          <p:cNvSpPr>
            <a:spLocks noGrp="1"/>
          </p:cNvSpPr>
          <p:nvPr>
            <p:ph type="body" sz="quarter" idx="16"/>
          </p:nvPr>
        </p:nvSpPr>
        <p:spPr/>
        <p:txBody>
          <a:bodyPr/>
          <a:lstStyle/>
          <a:p>
            <a:endParaRPr lang="sv-SE"/>
          </a:p>
        </p:txBody>
      </p:sp>
      <p:sp>
        <p:nvSpPr>
          <p:cNvPr id="10" name="Platshållare för innehåll 9">
            <a:extLst>
              <a:ext uri="{FF2B5EF4-FFF2-40B4-BE49-F238E27FC236}">
                <a16:creationId xmlns:a16="http://schemas.microsoft.com/office/drawing/2014/main" id="{CA95331F-CB1F-FEB2-AC48-3547CA476BE4}"/>
              </a:ext>
            </a:extLst>
          </p:cNvPr>
          <p:cNvSpPr>
            <a:spLocks noGrp="1"/>
          </p:cNvSpPr>
          <p:nvPr>
            <p:ph sz="quarter" idx="19"/>
          </p:nvPr>
        </p:nvSpPr>
        <p:spPr/>
        <p:txBody>
          <a:bodyPr/>
          <a:lstStyle/>
          <a:p>
            <a:endParaRPr lang="sv-SE" dirty="0"/>
          </a:p>
        </p:txBody>
      </p:sp>
      <p:sp>
        <p:nvSpPr>
          <p:cNvPr id="11" name="Platshållare för text 10">
            <a:extLst>
              <a:ext uri="{FF2B5EF4-FFF2-40B4-BE49-F238E27FC236}">
                <a16:creationId xmlns:a16="http://schemas.microsoft.com/office/drawing/2014/main" id="{2052BFEB-442A-849D-C44A-EC3926271FFA}"/>
              </a:ext>
            </a:extLst>
          </p:cNvPr>
          <p:cNvSpPr>
            <a:spLocks noGrp="1"/>
          </p:cNvSpPr>
          <p:nvPr>
            <p:ph type="body" sz="quarter" idx="22"/>
          </p:nvPr>
        </p:nvSpPr>
        <p:spPr/>
        <p:txBody>
          <a:bodyPr/>
          <a:lstStyle/>
          <a:p>
            <a:endParaRPr lang="sv-SE" dirty="0"/>
          </a:p>
        </p:txBody>
      </p:sp>
      <p:sp>
        <p:nvSpPr>
          <p:cNvPr id="12" name="Platshållare för bild 11">
            <a:extLst>
              <a:ext uri="{FF2B5EF4-FFF2-40B4-BE49-F238E27FC236}">
                <a16:creationId xmlns:a16="http://schemas.microsoft.com/office/drawing/2014/main" id="{39A326F8-B2B4-5191-73BC-FEE3D63A633C}"/>
              </a:ext>
            </a:extLst>
          </p:cNvPr>
          <p:cNvSpPr>
            <a:spLocks noGrp="1"/>
          </p:cNvSpPr>
          <p:nvPr>
            <p:ph type="pic" sz="quarter" idx="25"/>
          </p:nvPr>
        </p:nvSpPr>
        <p:spPr/>
      </p:sp>
      <p:sp>
        <p:nvSpPr>
          <p:cNvPr id="13" name="Platshållare för text 12">
            <a:extLst>
              <a:ext uri="{FF2B5EF4-FFF2-40B4-BE49-F238E27FC236}">
                <a16:creationId xmlns:a16="http://schemas.microsoft.com/office/drawing/2014/main" id="{6B62506C-4DCB-C7FD-F6A2-A76ED7786F36}"/>
              </a:ext>
            </a:extLst>
          </p:cNvPr>
          <p:cNvSpPr>
            <a:spLocks noGrp="1"/>
          </p:cNvSpPr>
          <p:nvPr>
            <p:ph type="body" sz="quarter" idx="24"/>
          </p:nvPr>
        </p:nvSpPr>
        <p:spPr/>
        <p:txBody>
          <a:bodyPr/>
          <a:lstStyle/>
          <a:p>
            <a:endParaRPr lang="sv-SE" dirty="0"/>
          </a:p>
        </p:txBody>
      </p:sp>
      <p:sp>
        <p:nvSpPr>
          <p:cNvPr id="14" name="Platshållare för text 13">
            <a:extLst>
              <a:ext uri="{FF2B5EF4-FFF2-40B4-BE49-F238E27FC236}">
                <a16:creationId xmlns:a16="http://schemas.microsoft.com/office/drawing/2014/main" id="{81C9E715-A07E-B4A7-9833-56607ACB77CF}"/>
              </a:ext>
            </a:extLst>
          </p:cNvPr>
          <p:cNvSpPr>
            <a:spLocks noGrp="1"/>
          </p:cNvSpPr>
          <p:nvPr>
            <p:ph type="body" sz="quarter" idx="17"/>
          </p:nvPr>
        </p:nvSpPr>
        <p:spPr/>
        <p:txBody>
          <a:bodyPr/>
          <a:lstStyle/>
          <a:p>
            <a:endParaRPr lang="sv-SE" dirty="0"/>
          </a:p>
        </p:txBody>
      </p:sp>
      <p:sp>
        <p:nvSpPr>
          <p:cNvPr id="15" name="Platshållare för text 14">
            <a:extLst>
              <a:ext uri="{FF2B5EF4-FFF2-40B4-BE49-F238E27FC236}">
                <a16:creationId xmlns:a16="http://schemas.microsoft.com/office/drawing/2014/main" id="{54EBFC61-5541-69E5-3F2B-232C442840A9}"/>
              </a:ext>
            </a:extLst>
          </p:cNvPr>
          <p:cNvSpPr>
            <a:spLocks noGrp="1"/>
          </p:cNvSpPr>
          <p:nvPr>
            <p:ph type="body" sz="quarter" idx="26"/>
          </p:nvPr>
        </p:nvSpPr>
        <p:spPr/>
        <p:txBody>
          <a:bodyPr/>
          <a:lstStyle/>
          <a:p>
            <a:endParaRPr lang="sv-SE" dirty="0"/>
          </a:p>
        </p:txBody>
      </p:sp>
    </p:spTree>
    <p:extLst>
      <p:ext uri="{BB962C8B-B14F-4D97-AF65-F5344CB8AC3E}">
        <p14:creationId xmlns:p14="http://schemas.microsoft.com/office/powerpoint/2010/main" val="1535026693"/>
      </p:ext>
    </p:extLst>
  </p:cSld>
  <p:clrMapOvr>
    <a:masterClrMapping/>
  </p:clrMapOvr>
</p:sld>
</file>

<file path=ppt/theme/theme1.xml><?xml version="1.0" encoding="utf-8"?>
<a:theme xmlns:a="http://schemas.openxmlformats.org/drawingml/2006/main" name="KI - Poster 84x119">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etenskaplig poster stående 84x119.potx" id="{8CC1E74F-A48A-4E39-83DE-848B76F7357E}" vid="{3908DA6D-B7A7-40E1-B327-33296C82EC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 - Poster 84x119</Template>
  <TotalTime>0</TotalTime>
  <Words>262</Words>
  <Application>Microsoft Macintosh PowerPoint</Application>
  <PresentationFormat>Anpassad</PresentationFormat>
  <Paragraphs>20</Paragraphs>
  <Slides>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vt:i4>
      </vt:variant>
    </vt:vector>
  </HeadingPairs>
  <TitlesOfParts>
    <vt:vector size="7" baseType="lpstr">
      <vt:lpstr>Arial</vt:lpstr>
      <vt:lpstr>Century Gothic</vt:lpstr>
      <vt:lpstr>DM Sans</vt:lpstr>
      <vt:lpstr>DM Sans Medium</vt:lpstr>
      <vt:lpstr>KI - Poster 84x119</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Peter Pettersson</dc:creator>
  <cp:keywords/>
  <dc:description/>
  <cp:lastModifiedBy>Peter Pettersson</cp:lastModifiedBy>
  <cp:revision>1</cp:revision>
  <dcterms:created xsi:type="dcterms:W3CDTF">2023-03-06T09:35:52Z</dcterms:created>
  <dcterms:modified xsi:type="dcterms:W3CDTF">2023-03-06T09:36:32Z</dcterms:modified>
  <cp:category/>
</cp:coreProperties>
</file>