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handoutMasterIdLst>
    <p:handoutMasterId r:id="rId7"/>
  </p:handoutMasterIdLst>
  <p:sldIdLst>
    <p:sldId id="274" r:id="rId5"/>
  </p:sldIdLst>
  <p:sldSz cx="42845038" cy="30243463"/>
  <p:notesSz cx="9666288" cy="6856413"/>
  <p:defaultTextStyle>
    <a:defPPr>
      <a:defRPr lang="sv-SE"/>
    </a:defPPr>
    <a:lvl1pPr algn="l" rtl="0" eaLnBrk="0" fontAlgn="base" hangingPunct="0">
      <a:spcBef>
        <a:spcPct val="0"/>
      </a:spcBef>
      <a:spcAft>
        <a:spcPct val="0"/>
      </a:spcAft>
      <a:defRPr sz="4100" kern="1200">
        <a:solidFill>
          <a:srgbClr val="000000"/>
        </a:solidFill>
        <a:latin typeface="Arial" panose="020B0604020202020204" pitchFamily="34" charset="0"/>
        <a:ea typeface="ＭＳ Ｐゴシック" panose="020B0600070205080204" pitchFamily="34" charset="-128"/>
        <a:cs typeface="+mn-cs"/>
      </a:defRPr>
    </a:lvl1pPr>
    <a:lvl2pPr marL="544513" indent="-87313" algn="l" rtl="0" eaLnBrk="0" fontAlgn="base" hangingPunct="0">
      <a:spcBef>
        <a:spcPct val="0"/>
      </a:spcBef>
      <a:spcAft>
        <a:spcPct val="0"/>
      </a:spcAft>
      <a:defRPr sz="4100" kern="1200">
        <a:solidFill>
          <a:srgbClr val="000000"/>
        </a:solidFill>
        <a:latin typeface="Arial" panose="020B0604020202020204" pitchFamily="34" charset="0"/>
        <a:ea typeface="ＭＳ Ｐゴシック" panose="020B0600070205080204" pitchFamily="34" charset="-128"/>
        <a:cs typeface="+mn-cs"/>
      </a:defRPr>
    </a:lvl2pPr>
    <a:lvl3pPr marL="1090613" indent="-176213" algn="l" rtl="0" eaLnBrk="0" fontAlgn="base" hangingPunct="0">
      <a:spcBef>
        <a:spcPct val="0"/>
      </a:spcBef>
      <a:spcAft>
        <a:spcPct val="0"/>
      </a:spcAft>
      <a:defRPr sz="4100" kern="1200">
        <a:solidFill>
          <a:srgbClr val="000000"/>
        </a:solidFill>
        <a:latin typeface="Arial" panose="020B0604020202020204" pitchFamily="34" charset="0"/>
        <a:ea typeface="ＭＳ Ｐゴシック" panose="020B0600070205080204" pitchFamily="34" charset="-128"/>
        <a:cs typeface="+mn-cs"/>
      </a:defRPr>
    </a:lvl3pPr>
    <a:lvl4pPr marL="1636713" indent="-265113" algn="l" rtl="0" eaLnBrk="0" fontAlgn="base" hangingPunct="0">
      <a:spcBef>
        <a:spcPct val="0"/>
      </a:spcBef>
      <a:spcAft>
        <a:spcPct val="0"/>
      </a:spcAft>
      <a:defRPr sz="4100" kern="1200">
        <a:solidFill>
          <a:srgbClr val="000000"/>
        </a:solidFill>
        <a:latin typeface="Arial" panose="020B0604020202020204" pitchFamily="34" charset="0"/>
        <a:ea typeface="ＭＳ Ｐゴシック" panose="020B0600070205080204" pitchFamily="34" charset="-128"/>
        <a:cs typeface="+mn-cs"/>
      </a:defRPr>
    </a:lvl4pPr>
    <a:lvl5pPr marL="2182813" indent="-354013" algn="l" rtl="0" eaLnBrk="0" fontAlgn="base" hangingPunct="0">
      <a:spcBef>
        <a:spcPct val="0"/>
      </a:spcBef>
      <a:spcAft>
        <a:spcPct val="0"/>
      </a:spcAft>
      <a:defRPr sz="4100" kern="1200">
        <a:solidFill>
          <a:srgbClr val="000000"/>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4100" kern="1200">
        <a:solidFill>
          <a:srgbClr val="000000"/>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4100" kern="1200">
        <a:solidFill>
          <a:srgbClr val="000000"/>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4100" kern="1200">
        <a:solidFill>
          <a:srgbClr val="000000"/>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4100" kern="1200">
        <a:solidFill>
          <a:srgbClr val="000000"/>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8348" userDrawn="1">
          <p15:clr>
            <a:srgbClr val="A4A3A4"/>
          </p15:clr>
        </p15:guide>
        <p15:guide id="2" pos="20392">
          <p15:clr>
            <a:srgbClr val="A4A3A4"/>
          </p15:clr>
        </p15:guide>
        <p15:guide id="3" orient="horz" pos="2926" userDrawn="1">
          <p15:clr>
            <a:srgbClr val="A4A3A4"/>
          </p15:clr>
        </p15:guide>
        <p15:guide id="4" orient="horz" pos="3892" userDrawn="1">
          <p15:clr>
            <a:srgbClr val="A4A3A4"/>
          </p15:clr>
        </p15:guide>
        <p15:guide id="5" orient="horz" pos="4967" userDrawn="1">
          <p15:clr>
            <a:srgbClr val="A4A3A4"/>
          </p15:clr>
        </p15:guide>
      </p15:sldGuideLst>
    </p:ext>
    <p:ext uri="{2D200454-40CA-4A62-9FC3-DE9A4176ACB9}">
      <p15:notesGuideLst xmlns:p15="http://schemas.microsoft.com/office/powerpoint/2012/main">
        <p15:guide id="1" orient="horz" pos="2159">
          <p15:clr>
            <a:srgbClr val="A4A3A4"/>
          </p15:clr>
        </p15:guide>
        <p15:guide id="2" pos="30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F4F4"/>
    <a:srgbClr val="FFFFFF"/>
    <a:srgbClr val="4F04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62" autoAdjust="0"/>
    <p:restoredTop sz="96327" autoAdjust="0"/>
  </p:normalViewPr>
  <p:slideViewPr>
    <p:cSldViewPr snapToObjects="1">
      <p:cViewPr varScale="1">
        <p:scale>
          <a:sx n="28" d="100"/>
          <a:sy n="28" d="100"/>
        </p:scale>
        <p:origin x="2032" y="200"/>
      </p:cViewPr>
      <p:guideLst>
        <p:guide orient="horz" pos="18348"/>
        <p:guide pos="20392"/>
        <p:guide orient="horz" pos="2926"/>
        <p:guide orient="horz" pos="3892"/>
        <p:guide orient="horz" pos="496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102" d="100"/>
          <a:sy n="102" d="100"/>
        </p:scale>
        <p:origin x="-648" y="-102"/>
      </p:cViewPr>
      <p:guideLst>
        <p:guide orient="horz" pos="2159"/>
        <p:guide pos="30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kalkylblad.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kalkylblad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Blad1!$B$1</c:f>
              <c:strCache>
                <c:ptCount val="1"/>
                <c:pt idx="0">
                  <c:v>Forskning</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908-4351-934C-1EFFF9379C4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908-4351-934C-1EFFF9379C4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908-4351-934C-1EFFF9379C4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908-4351-934C-1EFFF9379C44}"/>
              </c:ext>
            </c:extLst>
          </c:dPt>
          <c:dLbls>
            <c:delete val="1"/>
          </c:dLbls>
          <c:cat>
            <c:numRef>
              <c:f>Blad1!$A$2:$A$5</c:f>
              <c:numCache>
                <c:formatCode>General</c:formatCode>
                <c:ptCount val="4"/>
                <c:pt idx="0">
                  <c:v>2020</c:v>
                </c:pt>
                <c:pt idx="1">
                  <c:v>2021</c:v>
                </c:pt>
                <c:pt idx="2">
                  <c:v>2022</c:v>
                </c:pt>
                <c:pt idx="3">
                  <c:v>2023</c:v>
                </c:pt>
              </c:numCache>
            </c:numRef>
          </c:cat>
          <c:val>
            <c:numRef>
              <c:f>Blad1!$B$2:$B$5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C632-415D-9D0B-CEE5354B336D}"/>
            </c:ext>
          </c:extLst>
        </c:ser>
        <c:dLbls>
          <c:showLegendKey val="0"/>
          <c:showVal val="1"/>
          <c:showCatName val="0"/>
          <c:showSerName val="0"/>
          <c:showPercent val="0"/>
          <c:showBubbleSize val="0"/>
          <c:showLeaderLines val="1"/>
        </c:dLbls>
        <c:firstSliceAng val="0"/>
        <c:holeSize val="53"/>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cat>
            <c:strRef>
              <c:f>Blad1!$A$2:$A$5</c:f>
              <c:strCache>
                <c:ptCount val="4"/>
                <c:pt idx="0">
                  <c:v>Kategori 1</c:v>
                </c:pt>
                <c:pt idx="1">
                  <c:v>Kategori 2</c:v>
                </c:pt>
                <c:pt idx="2">
                  <c:v>Kategori 3</c:v>
                </c:pt>
                <c:pt idx="3">
                  <c:v>Kategori 4</c:v>
                </c:pt>
              </c:strCache>
            </c:strRef>
          </c:cat>
          <c:val>
            <c:numRef>
              <c:f>Blad1!$B$2:$B$5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12B4-4507-B530-3C1BE21AFCCB}"/>
            </c:ext>
          </c:extLst>
        </c:ser>
        <c:ser>
          <c:idx val="1"/>
          <c:order val="1"/>
          <c:tx>
            <c:strRef>
              <c:f>Blad1!$C$1</c:f>
              <c:strCache>
                <c:ptCount val="1"/>
                <c:pt idx="0">
                  <c:v>Serie 2</c:v>
                </c:pt>
              </c:strCache>
            </c:strRef>
          </c:tx>
          <c:spPr>
            <a:solidFill>
              <a:schemeClr val="accent2"/>
            </a:solidFill>
            <a:ln>
              <a:noFill/>
            </a:ln>
            <a:effectLst/>
          </c:spPr>
          <c:invertIfNegative val="0"/>
          <c:cat>
            <c:strRef>
              <c:f>Blad1!$A$2:$A$5</c:f>
              <c:strCache>
                <c:ptCount val="4"/>
                <c:pt idx="0">
                  <c:v>Kategori 1</c:v>
                </c:pt>
                <c:pt idx="1">
                  <c:v>Kategori 2</c:v>
                </c:pt>
                <c:pt idx="2">
                  <c:v>Kategori 3</c:v>
                </c:pt>
                <c:pt idx="3">
                  <c:v>Kategori 4</c:v>
                </c:pt>
              </c:strCache>
            </c:strRef>
          </c:cat>
          <c:val>
            <c:numRef>
              <c:f>Blad1!$C$2:$C$5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12B4-4507-B530-3C1BE21AFCCB}"/>
            </c:ext>
          </c:extLst>
        </c:ser>
        <c:ser>
          <c:idx val="2"/>
          <c:order val="2"/>
          <c:tx>
            <c:strRef>
              <c:f>Blad1!$D$1</c:f>
              <c:strCache>
                <c:ptCount val="1"/>
                <c:pt idx="0">
                  <c:v>Serie 3</c:v>
                </c:pt>
              </c:strCache>
            </c:strRef>
          </c:tx>
          <c:spPr>
            <a:solidFill>
              <a:schemeClr val="accent3"/>
            </a:solidFill>
            <a:ln>
              <a:noFill/>
            </a:ln>
            <a:effectLst/>
          </c:spPr>
          <c:invertIfNegative val="0"/>
          <c:cat>
            <c:strRef>
              <c:f>Blad1!$A$2:$A$5</c:f>
              <c:strCache>
                <c:ptCount val="4"/>
                <c:pt idx="0">
                  <c:v>Kategori 1</c:v>
                </c:pt>
                <c:pt idx="1">
                  <c:v>Kategori 2</c:v>
                </c:pt>
                <c:pt idx="2">
                  <c:v>Kategori 3</c:v>
                </c:pt>
                <c:pt idx="3">
                  <c:v>Kategori 4</c:v>
                </c:pt>
              </c:strCache>
            </c:strRef>
          </c:cat>
          <c:val>
            <c:numRef>
              <c:f>Blad1!$D$2:$D$5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12B4-4507-B530-3C1BE21AFCCB}"/>
            </c:ext>
          </c:extLst>
        </c:ser>
        <c:dLbls>
          <c:showLegendKey val="0"/>
          <c:showVal val="0"/>
          <c:showCatName val="0"/>
          <c:showSerName val="0"/>
          <c:showPercent val="0"/>
          <c:showBubbleSize val="0"/>
        </c:dLbls>
        <c:gapWidth val="219"/>
        <c:overlap val="-27"/>
        <c:axId val="1909391023"/>
        <c:axId val="1909388111"/>
      </c:barChart>
      <c:catAx>
        <c:axId val="19093910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909388111"/>
        <c:crosses val="autoZero"/>
        <c:auto val="1"/>
        <c:lblAlgn val="ctr"/>
        <c:lblOffset val="100"/>
        <c:noMultiLvlLbl val="0"/>
      </c:catAx>
      <c:valAx>
        <c:axId val="19093881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9093910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20F7FFE7-1394-C347-AFFF-1CC142B835AE}"/>
              </a:ext>
            </a:extLst>
          </p:cNvPr>
          <p:cNvSpPr>
            <a:spLocks noGrp="1" noChangeArrowheads="1"/>
          </p:cNvSpPr>
          <p:nvPr>
            <p:ph type="hdr" sz="quarter"/>
          </p:nvPr>
        </p:nvSpPr>
        <p:spPr bwMode="auto">
          <a:xfrm>
            <a:off x="0" y="0"/>
            <a:ext cx="4187825" cy="342900"/>
          </a:xfrm>
          <a:prstGeom prst="rect">
            <a:avLst/>
          </a:prstGeom>
          <a:noFill/>
          <a:ln w="9525">
            <a:noFill/>
            <a:miter lim="800000"/>
            <a:headEnd/>
            <a:tailEnd/>
          </a:ln>
          <a:effectLst/>
        </p:spPr>
        <p:txBody>
          <a:bodyPr vert="horz" wrap="square" lIns="36266" tIns="18133" rIns="36266" bIns="18133" numCol="1" anchor="t" anchorCtr="0" compatLnSpc="1">
            <a:prstTxWarp prst="textNoShape">
              <a:avLst/>
            </a:prstTxWarp>
          </a:bodyPr>
          <a:lstStyle>
            <a:lvl1pPr defTabSz="361950" eaLnBrk="1" hangingPunct="1">
              <a:spcBef>
                <a:spcPct val="0"/>
              </a:spcBef>
              <a:defRPr sz="500">
                <a:solidFill>
                  <a:schemeClr val="tx1"/>
                </a:solidFill>
                <a:latin typeface="Times New Roman" pitchFamily="18" charset="0"/>
                <a:ea typeface="+mn-ea"/>
                <a:cs typeface="+mn-cs"/>
              </a:defRPr>
            </a:lvl1pPr>
          </a:lstStyle>
          <a:p>
            <a:pPr>
              <a:defRPr/>
            </a:pPr>
            <a:endParaRPr lang="sv-SE" altLang="sv-SE" dirty="0">
              <a:latin typeface="Arial" panose="020B0604020202020204" pitchFamily="34" charset="0"/>
            </a:endParaRPr>
          </a:p>
        </p:txBody>
      </p:sp>
      <p:sp>
        <p:nvSpPr>
          <p:cNvPr id="5123" name="Rectangle 3">
            <a:extLst>
              <a:ext uri="{FF2B5EF4-FFF2-40B4-BE49-F238E27FC236}">
                <a16:creationId xmlns:a16="http://schemas.microsoft.com/office/drawing/2014/main" id="{85833535-0B97-6D42-B28A-34764EC5019D}"/>
              </a:ext>
            </a:extLst>
          </p:cNvPr>
          <p:cNvSpPr>
            <a:spLocks noGrp="1" noChangeArrowheads="1"/>
          </p:cNvSpPr>
          <p:nvPr>
            <p:ph type="dt" sz="quarter" idx="1"/>
          </p:nvPr>
        </p:nvSpPr>
        <p:spPr bwMode="auto">
          <a:xfrm>
            <a:off x="5478463" y="0"/>
            <a:ext cx="4187825" cy="342900"/>
          </a:xfrm>
          <a:prstGeom prst="rect">
            <a:avLst/>
          </a:prstGeom>
          <a:noFill/>
          <a:ln w="9525">
            <a:noFill/>
            <a:miter lim="800000"/>
            <a:headEnd/>
            <a:tailEnd/>
          </a:ln>
          <a:effectLst/>
        </p:spPr>
        <p:txBody>
          <a:bodyPr vert="horz" wrap="square" lIns="36266" tIns="18133" rIns="36266" bIns="18133" numCol="1" anchor="t" anchorCtr="0" compatLnSpc="1">
            <a:prstTxWarp prst="textNoShape">
              <a:avLst/>
            </a:prstTxWarp>
          </a:bodyPr>
          <a:lstStyle>
            <a:lvl1pPr algn="r" defTabSz="361950" eaLnBrk="1" hangingPunct="1">
              <a:spcBef>
                <a:spcPct val="0"/>
              </a:spcBef>
              <a:defRPr sz="500">
                <a:solidFill>
                  <a:schemeClr val="tx1"/>
                </a:solidFill>
                <a:latin typeface="Times New Roman" pitchFamily="18" charset="0"/>
                <a:ea typeface="+mn-ea"/>
                <a:cs typeface="+mn-cs"/>
              </a:defRPr>
            </a:lvl1pPr>
          </a:lstStyle>
          <a:p>
            <a:pPr>
              <a:defRPr/>
            </a:pPr>
            <a:endParaRPr lang="sv-SE" altLang="sv-SE" dirty="0">
              <a:latin typeface="Arial" panose="020B0604020202020204" pitchFamily="34" charset="0"/>
            </a:endParaRPr>
          </a:p>
        </p:txBody>
      </p:sp>
      <p:sp>
        <p:nvSpPr>
          <p:cNvPr id="5124" name="Rectangle 4">
            <a:extLst>
              <a:ext uri="{FF2B5EF4-FFF2-40B4-BE49-F238E27FC236}">
                <a16:creationId xmlns:a16="http://schemas.microsoft.com/office/drawing/2014/main" id="{60D335A9-343F-CA4D-AA65-F44769B76168}"/>
              </a:ext>
            </a:extLst>
          </p:cNvPr>
          <p:cNvSpPr>
            <a:spLocks noGrp="1" noChangeArrowheads="1"/>
          </p:cNvSpPr>
          <p:nvPr>
            <p:ph type="ftr" sz="quarter" idx="2"/>
          </p:nvPr>
        </p:nvSpPr>
        <p:spPr bwMode="auto">
          <a:xfrm>
            <a:off x="0" y="6513513"/>
            <a:ext cx="4187825" cy="342900"/>
          </a:xfrm>
          <a:prstGeom prst="rect">
            <a:avLst/>
          </a:prstGeom>
          <a:noFill/>
          <a:ln w="9525">
            <a:noFill/>
            <a:miter lim="800000"/>
            <a:headEnd/>
            <a:tailEnd/>
          </a:ln>
          <a:effectLst/>
        </p:spPr>
        <p:txBody>
          <a:bodyPr vert="horz" wrap="square" lIns="36266" tIns="18133" rIns="36266" bIns="18133" numCol="1" anchor="b" anchorCtr="0" compatLnSpc="1">
            <a:prstTxWarp prst="textNoShape">
              <a:avLst/>
            </a:prstTxWarp>
          </a:bodyPr>
          <a:lstStyle>
            <a:lvl1pPr defTabSz="361950" eaLnBrk="1" hangingPunct="1">
              <a:spcBef>
                <a:spcPct val="0"/>
              </a:spcBef>
              <a:defRPr sz="500">
                <a:solidFill>
                  <a:schemeClr val="tx1"/>
                </a:solidFill>
                <a:latin typeface="Times New Roman" pitchFamily="18" charset="0"/>
                <a:ea typeface="+mn-ea"/>
                <a:cs typeface="+mn-cs"/>
              </a:defRPr>
            </a:lvl1pPr>
          </a:lstStyle>
          <a:p>
            <a:pPr>
              <a:defRPr/>
            </a:pPr>
            <a:endParaRPr lang="sv-SE" altLang="sv-SE" dirty="0">
              <a:latin typeface="Arial" panose="020B0604020202020204" pitchFamily="34" charset="0"/>
            </a:endParaRPr>
          </a:p>
        </p:txBody>
      </p:sp>
      <p:sp>
        <p:nvSpPr>
          <p:cNvPr id="5125" name="Rectangle 5">
            <a:extLst>
              <a:ext uri="{FF2B5EF4-FFF2-40B4-BE49-F238E27FC236}">
                <a16:creationId xmlns:a16="http://schemas.microsoft.com/office/drawing/2014/main" id="{9DE9D195-AD0C-3C41-9DDA-5681A65F6CEA}"/>
              </a:ext>
            </a:extLst>
          </p:cNvPr>
          <p:cNvSpPr>
            <a:spLocks noGrp="1" noChangeArrowheads="1"/>
          </p:cNvSpPr>
          <p:nvPr>
            <p:ph type="sldNum" sz="quarter" idx="3"/>
          </p:nvPr>
        </p:nvSpPr>
        <p:spPr bwMode="auto">
          <a:xfrm>
            <a:off x="5478463" y="6513513"/>
            <a:ext cx="4187825" cy="342900"/>
          </a:xfrm>
          <a:prstGeom prst="rect">
            <a:avLst/>
          </a:prstGeom>
          <a:noFill/>
          <a:ln w="9525">
            <a:noFill/>
            <a:miter lim="800000"/>
            <a:headEnd/>
            <a:tailEnd/>
          </a:ln>
          <a:effectLst/>
        </p:spPr>
        <p:txBody>
          <a:bodyPr vert="horz" wrap="square" lIns="36266" tIns="18133" rIns="36266" bIns="18133" numCol="1" anchor="b" anchorCtr="0" compatLnSpc="1">
            <a:prstTxWarp prst="textNoShape">
              <a:avLst/>
            </a:prstTxWarp>
          </a:bodyPr>
          <a:lstStyle>
            <a:lvl1pPr algn="r" defTabSz="361950" eaLnBrk="1" hangingPunct="1">
              <a:defRPr sz="500">
                <a:solidFill>
                  <a:schemeClr val="tx1"/>
                </a:solidFill>
                <a:latin typeface="Times New Roman" panose="02020603050405020304" pitchFamily="18" charset="0"/>
              </a:defRPr>
            </a:lvl1pPr>
          </a:lstStyle>
          <a:p>
            <a:fld id="{A794F9FB-B2FC-2F47-A18E-4877B161B5B3}" type="slidenum">
              <a:rPr lang="sv-SE" altLang="sv-SE">
                <a:latin typeface="Arial" panose="020B0604020202020204" pitchFamily="34" charset="0"/>
              </a:rPr>
              <a:pPr/>
              <a:t>‹#›</a:t>
            </a:fld>
            <a:endParaRPr lang="sv-SE" altLang="sv-SE" dirty="0">
              <a:latin typeface="Arial" panose="020B0604020202020204" pitchFamily="34"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15D13AC9-9C0C-2E44-B68A-A0FA7A5CB1AD}"/>
              </a:ext>
            </a:extLst>
          </p:cNvPr>
          <p:cNvSpPr>
            <a:spLocks noGrp="1" noChangeArrowheads="1"/>
          </p:cNvSpPr>
          <p:nvPr>
            <p:ph type="hdr" sz="quarter"/>
          </p:nvPr>
        </p:nvSpPr>
        <p:spPr bwMode="auto">
          <a:xfrm>
            <a:off x="0" y="0"/>
            <a:ext cx="4189413" cy="342900"/>
          </a:xfrm>
          <a:prstGeom prst="rect">
            <a:avLst/>
          </a:prstGeom>
          <a:noFill/>
          <a:ln w="9525">
            <a:noFill/>
            <a:miter lim="800000"/>
            <a:headEnd/>
            <a:tailEnd/>
          </a:ln>
          <a:effectLst/>
        </p:spPr>
        <p:txBody>
          <a:bodyPr vert="horz" wrap="square" lIns="16295" tIns="8147" rIns="16295" bIns="8147" numCol="1" anchor="t" anchorCtr="0" compatLnSpc="1">
            <a:prstTxWarp prst="textNoShape">
              <a:avLst/>
            </a:prstTxWarp>
          </a:bodyPr>
          <a:lstStyle>
            <a:lvl1pPr defTabSz="163513" eaLnBrk="1" hangingPunct="1">
              <a:spcBef>
                <a:spcPct val="0"/>
              </a:spcBef>
              <a:defRPr sz="200" b="0" i="0">
                <a:solidFill>
                  <a:schemeClr val="tx1"/>
                </a:solidFill>
                <a:latin typeface="Arial" panose="020B0604020202020204" pitchFamily="34" charset="0"/>
                <a:ea typeface="+mn-ea"/>
                <a:cs typeface="+mn-cs"/>
              </a:defRPr>
            </a:lvl1pPr>
          </a:lstStyle>
          <a:p>
            <a:pPr>
              <a:defRPr/>
            </a:pPr>
            <a:endParaRPr lang="en-US" dirty="0"/>
          </a:p>
        </p:txBody>
      </p:sp>
      <p:sp>
        <p:nvSpPr>
          <p:cNvPr id="20483" name="Rectangle 3">
            <a:extLst>
              <a:ext uri="{FF2B5EF4-FFF2-40B4-BE49-F238E27FC236}">
                <a16:creationId xmlns:a16="http://schemas.microsoft.com/office/drawing/2014/main" id="{E11E73B0-D592-A349-A47D-5F06C9D6A84D}"/>
              </a:ext>
            </a:extLst>
          </p:cNvPr>
          <p:cNvSpPr>
            <a:spLocks noGrp="1" noChangeArrowheads="1"/>
          </p:cNvSpPr>
          <p:nvPr>
            <p:ph type="dt" idx="1"/>
          </p:nvPr>
        </p:nvSpPr>
        <p:spPr bwMode="auto">
          <a:xfrm>
            <a:off x="5475288" y="0"/>
            <a:ext cx="4189412" cy="342900"/>
          </a:xfrm>
          <a:prstGeom prst="rect">
            <a:avLst/>
          </a:prstGeom>
          <a:noFill/>
          <a:ln w="9525">
            <a:noFill/>
            <a:miter lim="800000"/>
            <a:headEnd/>
            <a:tailEnd/>
          </a:ln>
          <a:effectLst/>
        </p:spPr>
        <p:txBody>
          <a:bodyPr vert="horz" wrap="square" lIns="16295" tIns="8147" rIns="16295" bIns="8147" numCol="1" anchor="t" anchorCtr="0" compatLnSpc="1">
            <a:prstTxWarp prst="textNoShape">
              <a:avLst/>
            </a:prstTxWarp>
          </a:bodyPr>
          <a:lstStyle>
            <a:lvl1pPr algn="r" defTabSz="163513" eaLnBrk="1" hangingPunct="1">
              <a:spcBef>
                <a:spcPct val="0"/>
              </a:spcBef>
              <a:defRPr sz="200" b="0" i="0">
                <a:solidFill>
                  <a:schemeClr val="tx1"/>
                </a:solidFill>
                <a:latin typeface="Arial" panose="020B0604020202020204" pitchFamily="34" charset="0"/>
                <a:ea typeface="+mn-ea"/>
                <a:cs typeface="+mn-cs"/>
              </a:defRPr>
            </a:lvl1pPr>
          </a:lstStyle>
          <a:p>
            <a:pPr>
              <a:defRPr/>
            </a:pPr>
            <a:endParaRPr lang="en-US" dirty="0"/>
          </a:p>
        </p:txBody>
      </p:sp>
      <p:sp>
        <p:nvSpPr>
          <p:cNvPr id="25604" name="Rectangle 4">
            <a:extLst>
              <a:ext uri="{FF2B5EF4-FFF2-40B4-BE49-F238E27FC236}">
                <a16:creationId xmlns:a16="http://schemas.microsoft.com/office/drawing/2014/main" id="{43DA908E-0E11-4B4B-A0C3-A91D9C7E5D67}"/>
              </a:ext>
            </a:extLst>
          </p:cNvPr>
          <p:cNvSpPr>
            <a:spLocks noGrp="1" noRot="1" noChangeAspect="1" noChangeArrowheads="1" noTextEdit="1"/>
          </p:cNvSpPr>
          <p:nvPr>
            <p:ph type="sldImg" idx="2"/>
          </p:nvPr>
        </p:nvSpPr>
        <p:spPr bwMode="auto">
          <a:xfrm>
            <a:off x="3013075" y="514350"/>
            <a:ext cx="3640138" cy="25701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5" name="Rectangle 5">
            <a:extLst>
              <a:ext uri="{FF2B5EF4-FFF2-40B4-BE49-F238E27FC236}">
                <a16:creationId xmlns:a16="http://schemas.microsoft.com/office/drawing/2014/main" id="{29259EB7-1C84-3540-BEE2-B953F4B6536D}"/>
              </a:ext>
            </a:extLst>
          </p:cNvPr>
          <p:cNvSpPr>
            <a:spLocks noGrp="1" noChangeArrowheads="1"/>
          </p:cNvSpPr>
          <p:nvPr>
            <p:ph type="body" sz="quarter" idx="3"/>
          </p:nvPr>
        </p:nvSpPr>
        <p:spPr bwMode="auto">
          <a:xfrm>
            <a:off x="966788" y="3255963"/>
            <a:ext cx="7732712" cy="3086100"/>
          </a:xfrm>
          <a:prstGeom prst="rect">
            <a:avLst/>
          </a:prstGeom>
          <a:noFill/>
          <a:ln w="9525">
            <a:noFill/>
            <a:miter lim="800000"/>
            <a:headEnd/>
            <a:tailEnd/>
          </a:ln>
          <a:effectLst/>
        </p:spPr>
        <p:txBody>
          <a:bodyPr vert="horz" wrap="square" lIns="16295" tIns="8147" rIns="16295" bIns="8147"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0486" name="Rectangle 6">
            <a:extLst>
              <a:ext uri="{FF2B5EF4-FFF2-40B4-BE49-F238E27FC236}">
                <a16:creationId xmlns:a16="http://schemas.microsoft.com/office/drawing/2014/main" id="{1A8D9FFB-8B24-EF4E-ABB0-C8CE1E1442CF}"/>
              </a:ext>
            </a:extLst>
          </p:cNvPr>
          <p:cNvSpPr>
            <a:spLocks noGrp="1" noChangeArrowheads="1"/>
          </p:cNvSpPr>
          <p:nvPr>
            <p:ph type="ftr" sz="quarter" idx="4"/>
          </p:nvPr>
        </p:nvSpPr>
        <p:spPr bwMode="auto">
          <a:xfrm>
            <a:off x="0" y="6511925"/>
            <a:ext cx="4189413" cy="342900"/>
          </a:xfrm>
          <a:prstGeom prst="rect">
            <a:avLst/>
          </a:prstGeom>
          <a:noFill/>
          <a:ln w="9525">
            <a:noFill/>
            <a:miter lim="800000"/>
            <a:headEnd/>
            <a:tailEnd/>
          </a:ln>
          <a:effectLst/>
        </p:spPr>
        <p:txBody>
          <a:bodyPr vert="horz" wrap="square" lIns="16295" tIns="8147" rIns="16295" bIns="8147" numCol="1" anchor="b" anchorCtr="0" compatLnSpc="1">
            <a:prstTxWarp prst="textNoShape">
              <a:avLst/>
            </a:prstTxWarp>
          </a:bodyPr>
          <a:lstStyle>
            <a:lvl1pPr defTabSz="163513" eaLnBrk="1" hangingPunct="1">
              <a:spcBef>
                <a:spcPct val="0"/>
              </a:spcBef>
              <a:defRPr sz="200" b="0" i="0">
                <a:solidFill>
                  <a:schemeClr val="tx1"/>
                </a:solidFill>
                <a:latin typeface="Arial" panose="020B0604020202020204" pitchFamily="34" charset="0"/>
                <a:ea typeface="+mn-ea"/>
                <a:cs typeface="+mn-cs"/>
              </a:defRPr>
            </a:lvl1pPr>
          </a:lstStyle>
          <a:p>
            <a:pPr>
              <a:defRPr/>
            </a:pPr>
            <a:endParaRPr lang="en-US" dirty="0"/>
          </a:p>
        </p:txBody>
      </p:sp>
      <p:sp>
        <p:nvSpPr>
          <p:cNvPr id="20487" name="Rectangle 7">
            <a:extLst>
              <a:ext uri="{FF2B5EF4-FFF2-40B4-BE49-F238E27FC236}">
                <a16:creationId xmlns:a16="http://schemas.microsoft.com/office/drawing/2014/main" id="{01AF8EF5-8980-7D47-8B0A-773370D9A944}"/>
              </a:ext>
            </a:extLst>
          </p:cNvPr>
          <p:cNvSpPr>
            <a:spLocks noGrp="1" noChangeArrowheads="1"/>
          </p:cNvSpPr>
          <p:nvPr>
            <p:ph type="sldNum" sz="quarter" idx="5"/>
          </p:nvPr>
        </p:nvSpPr>
        <p:spPr bwMode="auto">
          <a:xfrm>
            <a:off x="5475288" y="6511925"/>
            <a:ext cx="4189412" cy="342900"/>
          </a:xfrm>
          <a:prstGeom prst="rect">
            <a:avLst/>
          </a:prstGeom>
          <a:noFill/>
          <a:ln w="9525">
            <a:noFill/>
            <a:miter lim="800000"/>
            <a:headEnd/>
            <a:tailEnd/>
          </a:ln>
          <a:effectLst/>
        </p:spPr>
        <p:txBody>
          <a:bodyPr vert="horz" wrap="square" lIns="16295" tIns="8147" rIns="16295" bIns="8147" numCol="1" anchor="b" anchorCtr="0" compatLnSpc="1">
            <a:prstTxWarp prst="textNoShape">
              <a:avLst/>
            </a:prstTxWarp>
          </a:bodyPr>
          <a:lstStyle>
            <a:lvl1pPr algn="r" defTabSz="163513" eaLnBrk="1" hangingPunct="1">
              <a:defRPr sz="200" b="0" i="0">
                <a:solidFill>
                  <a:schemeClr val="tx1"/>
                </a:solidFill>
                <a:latin typeface="Arial" panose="020B0604020202020204" pitchFamily="34" charset="0"/>
              </a:defRPr>
            </a:lvl1pPr>
          </a:lstStyle>
          <a:p>
            <a:fld id="{98CD652B-827E-3249-BE08-6929B9F1E02D}" type="slidenum">
              <a:rPr lang="en-US" altLang="sv-SE" smtClean="0"/>
              <a:pPr/>
              <a:t>‹#›</a:t>
            </a:fld>
            <a:endParaRPr lang="en-US" altLang="sv-SE"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b="0" i="0" kern="1200">
        <a:solidFill>
          <a:schemeClr val="tx1"/>
        </a:solidFill>
        <a:latin typeface="Arial" panose="020B0604020202020204" pitchFamily="34" charset="0"/>
        <a:ea typeface="ＭＳ Ｐゴシック" charset="0"/>
        <a:cs typeface="ＭＳ Ｐゴシック" charset="0"/>
      </a:defRPr>
    </a:lvl1pPr>
    <a:lvl2pPr marL="544513" algn="l" rtl="0" eaLnBrk="0" fontAlgn="base" hangingPunct="0">
      <a:spcBef>
        <a:spcPct val="30000"/>
      </a:spcBef>
      <a:spcAft>
        <a:spcPct val="0"/>
      </a:spcAft>
      <a:defRPr sz="1400" b="0" i="0" kern="1200">
        <a:solidFill>
          <a:schemeClr val="tx1"/>
        </a:solidFill>
        <a:latin typeface="Arial" panose="020B0604020202020204" pitchFamily="34" charset="0"/>
        <a:ea typeface="ＭＳ Ｐゴシック" charset="0"/>
        <a:cs typeface="+mn-cs"/>
      </a:defRPr>
    </a:lvl2pPr>
    <a:lvl3pPr marL="1090613" algn="l" rtl="0" eaLnBrk="0" fontAlgn="base" hangingPunct="0">
      <a:spcBef>
        <a:spcPct val="30000"/>
      </a:spcBef>
      <a:spcAft>
        <a:spcPct val="0"/>
      </a:spcAft>
      <a:defRPr sz="1400" b="0" i="0" kern="1200">
        <a:solidFill>
          <a:schemeClr val="tx1"/>
        </a:solidFill>
        <a:latin typeface="Arial" panose="020B0604020202020204" pitchFamily="34" charset="0"/>
        <a:ea typeface="ＭＳ Ｐゴシック" charset="0"/>
        <a:cs typeface="+mn-cs"/>
      </a:defRPr>
    </a:lvl3pPr>
    <a:lvl4pPr marL="1636713" algn="l" rtl="0" eaLnBrk="0" fontAlgn="base" hangingPunct="0">
      <a:spcBef>
        <a:spcPct val="30000"/>
      </a:spcBef>
      <a:spcAft>
        <a:spcPct val="0"/>
      </a:spcAft>
      <a:defRPr sz="1400" b="0" i="0" kern="1200">
        <a:solidFill>
          <a:schemeClr val="tx1"/>
        </a:solidFill>
        <a:latin typeface="Arial" panose="020B0604020202020204" pitchFamily="34" charset="0"/>
        <a:ea typeface="ＭＳ Ｐゴシック" charset="0"/>
        <a:cs typeface="+mn-cs"/>
      </a:defRPr>
    </a:lvl4pPr>
    <a:lvl5pPr marL="2182813" algn="l" rtl="0" eaLnBrk="0" fontAlgn="base" hangingPunct="0">
      <a:spcBef>
        <a:spcPct val="30000"/>
      </a:spcBef>
      <a:spcAft>
        <a:spcPct val="0"/>
      </a:spcAft>
      <a:defRPr sz="1400" b="0" i="0" kern="1200">
        <a:solidFill>
          <a:schemeClr val="tx1"/>
        </a:solidFill>
        <a:latin typeface="Arial" panose="020B0604020202020204" pitchFamily="34" charset="0"/>
        <a:ea typeface="ＭＳ Ｐゴシック" charset="0"/>
        <a:cs typeface="+mn-cs"/>
      </a:defRPr>
    </a:lvl5pPr>
    <a:lvl6pPr marL="2729713" algn="l" defTabSz="1091885" rtl="0" eaLnBrk="1" latinLnBrk="0" hangingPunct="1">
      <a:defRPr sz="1400" kern="1200">
        <a:solidFill>
          <a:schemeClr val="tx1"/>
        </a:solidFill>
        <a:latin typeface="+mn-lt"/>
        <a:ea typeface="+mn-ea"/>
        <a:cs typeface="+mn-cs"/>
      </a:defRPr>
    </a:lvl6pPr>
    <a:lvl7pPr marL="3275655" algn="l" defTabSz="1091885" rtl="0" eaLnBrk="1" latinLnBrk="0" hangingPunct="1">
      <a:defRPr sz="1400" kern="1200">
        <a:solidFill>
          <a:schemeClr val="tx1"/>
        </a:solidFill>
        <a:latin typeface="+mn-lt"/>
        <a:ea typeface="+mn-ea"/>
        <a:cs typeface="+mn-cs"/>
      </a:defRPr>
    </a:lvl7pPr>
    <a:lvl8pPr marL="3821598" algn="l" defTabSz="1091885" rtl="0" eaLnBrk="1" latinLnBrk="0" hangingPunct="1">
      <a:defRPr sz="1400" kern="1200">
        <a:solidFill>
          <a:schemeClr val="tx1"/>
        </a:solidFill>
        <a:latin typeface="+mn-lt"/>
        <a:ea typeface="+mn-ea"/>
        <a:cs typeface="+mn-cs"/>
      </a:defRPr>
    </a:lvl8pPr>
    <a:lvl9pPr marL="4367540" algn="l" defTabSz="1091885"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re kolumner">
    <p:bg>
      <p:bgPr>
        <a:solidFill>
          <a:srgbClr val="EDF4F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7229" y="1064388"/>
            <a:ext cx="40756529" cy="4437446"/>
          </a:xfrm>
          <a:prstGeom prst="rect">
            <a:avLst/>
          </a:prstGeom>
        </p:spPr>
        <p:txBody>
          <a:bodyPr lIns="432000" tIns="86400" rIns="432000" bIns="216000">
            <a:spAutoFit/>
          </a:bodyPr>
          <a:lstStyle>
            <a:lvl1pPr algn="l">
              <a:lnSpc>
                <a:spcPts val="15800"/>
              </a:lnSpc>
              <a:defRPr sz="16000" b="0" i="0" spc="-80" baseline="0">
                <a:solidFill>
                  <a:schemeClr val="accent1"/>
                </a:solidFill>
                <a:latin typeface="+mj-lt"/>
              </a:defRPr>
            </a:lvl1pPr>
          </a:lstStyle>
          <a:p>
            <a:r>
              <a:rPr lang="sv-SE" dirty="0"/>
              <a:t>Rubrik på</a:t>
            </a:r>
            <a:br>
              <a:rPr lang="sv-SE" dirty="0"/>
            </a:br>
            <a:r>
              <a:rPr lang="sv-SE" dirty="0"/>
              <a:t>max två rader</a:t>
            </a:r>
          </a:p>
        </p:txBody>
      </p:sp>
      <p:sp>
        <p:nvSpPr>
          <p:cNvPr id="9" name="Platshållare för text 8">
            <a:extLst>
              <a:ext uri="{FF2B5EF4-FFF2-40B4-BE49-F238E27FC236}">
                <a16:creationId xmlns:a16="http://schemas.microsoft.com/office/drawing/2014/main" id="{67FAF472-CEF1-CE67-E373-0A985309F928}"/>
              </a:ext>
            </a:extLst>
          </p:cNvPr>
          <p:cNvSpPr>
            <a:spLocks noGrp="1"/>
          </p:cNvSpPr>
          <p:nvPr>
            <p:ph type="body" sz="quarter" idx="13" hasCustomPrompt="1"/>
          </p:nvPr>
        </p:nvSpPr>
        <p:spPr>
          <a:xfrm>
            <a:off x="785721" y="5536365"/>
            <a:ext cx="40826164" cy="1044017"/>
          </a:xfrm>
          <a:prstGeom prst="rect">
            <a:avLst/>
          </a:prstGeom>
        </p:spPr>
        <p:txBody>
          <a:bodyPr wrap="square" lIns="432000" tIns="86400" rIns="432000" bIns="216000">
            <a:spAutoFit/>
          </a:bodyPr>
          <a:lstStyle>
            <a:lvl1pPr marL="0" indent="0">
              <a:buNone/>
              <a:defRPr sz="4800">
                <a:latin typeface="+mn-lt"/>
              </a:defRPr>
            </a:lvl1pPr>
          </a:lstStyle>
          <a:p>
            <a:pPr lvl="0"/>
            <a:r>
              <a:rPr lang="sv-SE" dirty="0"/>
              <a:t>Förnamn Efternamn</a:t>
            </a:r>
          </a:p>
        </p:txBody>
      </p:sp>
      <p:sp>
        <p:nvSpPr>
          <p:cNvPr id="11" name="Platshållare för text 10">
            <a:extLst>
              <a:ext uri="{FF2B5EF4-FFF2-40B4-BE49-F238E27FC236}">
                <a16:creationId xmlns:a16="http://schemas.microsoft.com/office/drawing/2014/main" id="{F20E51B6-AF29-1901-883C-2778EE048D0B}"/>
              </a:ext>
            </a:extLst>
          </p:cNvPr>
          <p:cNvSpPr>
            <a:spLocks noGrp="1"/>
          </p:cNvSpPr>
          <p:nvPr>
            <p:ph type="body" sz="quarter" idx="14" hasCustomPrompt="1"/>
          </p:nvPr>
        </p:nvSpPr>
        <p:spPr>
          <a:xfrm>
            <a:off x="810989" y="7316804"/>
            <a:ext cx="12222598" cy="757082"/>
          </a:xfrm>
          <a:prstGeom prst="rect">
            <a:avLst/>
          </a:prstGeom>
        </p:spPr>
        <p:txBody>
          <a:bodyPr lIns="432000" tIns="43200" rIns="432000" bIns="43200">
            <a:spAutoFit/>
          </a:bodyPr>
          <a:lstStyle>
            <a:lvl1pPr marL="0" indent="0">
              <a:buNone/>
              <a:defRPr sz="4400">
                <a:latin typeface="+mn-lt"/>
              </a:defRPr>
            </a:lvl1pPr>
          </a:lstStyle>
          <a:p>
            <a:pPr lvl="0"/>
            <a:r>
              <a:rPr lang="sv-SE" dirty="0"/>
              <a:t>Slutsats</a:t>
            </a:r>
          </a:p>
        </p:txBody>
      </p:sp>
      <p:sp>
        <p:nvSpPr>
          <p:cNvPr id="13" name="Platshållare för innehåll 12">
            <a:extLst>
              <a:ext uri="{FF2B5EF4-FFF2-40B4-BE49-F238E27FC236}">
                <a16:creationId xmlns:a16="http://schemas.microsoft.com/office/drawing/2014/main" id="{82EEB097-C715-FA95-795F-15D45B6FE5FA}"/>
              </a:ext>
            </a:extLst>
          </p:cNvPr>
          <p:cNvSpPr>
            <a:spLocks noGrp="1"/>
          </p:cNvSpPr>
          <p:nvPr>
            <p:ph sz="quarter" idx="15"/>
          </p:nvPr>
        </p:nvSpPr>
        <p:spPr>
          <a:xfrm>
            <a:off x="1248434" y="17209963"/>
            <a:ext cx="11658114" cy="7777628"/>
          </a:xfrm>
          <a:prstGeom prst="rect">
            <a:avLst/>
          </a:prstGeom>
        </p:spPr>
        <p:txBody>
          <a:bodyPr/>
          <a:lstStyle>
            <a:lvl1pPr>
              <a:defRPr sz="4400">
                <a:latin typeface="+mn-lt"/>
              </a:defRPr>
            </a:lvl1pPr>
            <a:lvl2pPr>
              <a:defRPr sz="4400">
                <a:latin typeface="+mn-lt"/>
              </a:defRPr>
            </a:lvl2pPr>
            <a:lvl3pPr>
              <a:defRPr sz="4400">
                <a:latin typeface="+mn-lt"/>
              </a:defRPr>
            </a:lvl3pPr>
            <a:lvl4pPr>
              <a:defRPr sz="4400">
                <a:latin typeface="+mn-lt"/>
              </a:defRPr>
            </a:lvl4pPr>
            <a:lvl5pPr>
              <a:defRPr sz="4400">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6" name="Platshållare för text 15">
            <a:extLst>
              <a:ext uri="{FF2B5EF4-FFF2-40B4-BE49-F238E27FC236}">
                <a16:creationId xmlns:a16="http://schemas.microsoft.com/office/drawing/2014/main" id="{1122D003-88F9-4218-C235-A8B37C14DF1B}"/>
              </a:ext>
            </a:extLst>
          </p:cNvPr>
          <p:cNvSpPr>
            <a:spLocks noGrp="1"/>
          </p:cNvSpPr>
          <p:nvPr>
            <p:ph type="body" sz="quarter" idx="16" hasCustomPrompt="1"/>
          </p:nvPr>
        </p:nvSpPr>
        <p:spPr>
          <a:xfrm>
            <a:off x="828231" y="25096987"/>
            <a:ext cx="11953379" cy="733898"/>
          </a:xfrm>
          <a:prstGeom prst="rect">
            <a:avLst/>
          </a:prstGeom>
        </p:spPr>
        <p:txBody>
          <a:bodyPr lIns="432000" tIns="86400" rIns="432000" bIns="216000"/>
          <a:lstStyle>
            <a:lvl1pPr marL="0" indent="0">
              <a:spcBef>
                <a:spcPts val="24"/>
              </a:spcBef>
              <a:buNone/>
              <a:defRPr sz="2800">
                <a:latin typeface="+mn-lt"/>
              </a:defRPr>
            </a:lvl1pPr>
          </a:lstStyle>
          <a:p>
            <a:pPr lvl="0"/>
            <a:r>
              <a:rPr lang="sv-SE" dirty="0"/>
              <a:t>Ange bildbyline/källa om du använder bilder</a:t>
            </a:r>
          </a:p>
        </p:txBody>
      </p:sp>
      <p:cxnSp>
        <p:nvCxnSpPr>
          <p:cNvPr id="20" name="Rak koppling 19">
            <a:extLst>
              <a:ext uri="{FF2B5EF4-FFF2-40B4-BE49-F238E27FC236}">
                <a16:creationId xmlns:a16="http://schemas.microsoft.com/office/drawing/2014/main" id="{1475FBFD-F1B6-A41F-3511-BB924114A0FB}"/>
              </a:ext>
            </a:extLst>
          </p:cNvPr>
          <p:cNvCxnSpPr>
            <a:cxnSpLocks/>
          </p:cNvCxnSpPr>
          <p:nvPr userDrawn="1"/>
        </p:nvCxnSpPr>
        <p:spPr bwMode="auto">
          <a:xfrm>
            <a:off x="14293728" y="7344867"/>
            <a:ext cx="0" cy="18272540"/>
          </a:xfrm>
          <a:prstGeom prst="line">
            <a:avLst/>
          </a:prstGeom>
          <a:noFill/>
          <a:ln w="9525" cap="flat" cmpd="sng" algn="ctr">
            <a:solidFill>
              <a:schemeClr val="tx1"/>
            </a:solidFill>
            <a:prstDash val="solid"/>
            <a:round/>
            <a:headEnd type="none" w="med" len="med"/>
            <a:tailEnd type="none" w="med" len="med"/>
          </a:ln>
          <a:effectLst/>
        </p:spPr>
      </p:cxnSp>
      <p:sp>
        <p:nvSpPr>
          <p:cNvPr id="23" name="Platshållare för text 22">
            <a:extLst>
              <a:ext uri="{FF2B5EF4-FFF2-40B4-BE49-F238E27FC236}">
                <a16:creationId xmlns:a16="http://schemas.microsoft.com/office/drawing/2014/main" id="{69FC28EB-3BD1-1212-BE1A-DCADB394F4C5}"/>
              </a:ext>
            </a:extLst>
          </p:cNvPr>
          <p:cNvSpPr>
            <a:spLocks noGrp="1"/>
          </p:cNvSpPr>
          <p:nvPr>
            <p:ph type="body" sz="quarter" idx="17" hasCustomPrompt="1"/>
          </p:nvPr>
        </p:nvSpPr>
        <p:spPr>
          <a:xfrm>
            <a:off x="701299" y="27672604"/>
            <a:ext cx="5184577" cy="1775913"/>
          </a:xfrm>
          <a:prstGeom prst="rect">
            <a:avLst/>
          </a:prstGeom>
        </p:spPr>
        <p:txBody>
          <a:bodyPr lIns="432000" tIns="86400" rIns="432000" bIns="216000"/>
          <a:lstStyle>
            <a:lvl1pPr marL="0" indent="0">
              <a:lnSpc>
                <a:spcPts val="2400"/>
              </a:lnSpc>
              <a:spcBef>
                <a:spcPts val="600"/>
              </a:spcBef>
              <a:buNone/>
              <a:defRPr sz="2400">
                <a:latin typeface="+mn-lt"/>
              </a:defRPr>
            </a:lvl1pPr>
          </a:lstStyle>
          <a:p>
            <a:pPr marL="0" marR="0" lvl="0" indent="0" algn="l" defTabSz="4175125" rtl="0" eaLnBrk="1" fontAlgn="base" latinLnBrk="0" hangingPunct="1">
              <a:lnSpc>
                <a:spcPts val="2400"/>
              </a:lnSpc>
              <a:spcBef>
                <a:spcPts val="600"/>
              </a:spcBef>
              <a:spcAft>
                <a:spcPct val="0"/>
              </a:spcAft>
              <a:buClrTx/>
              <a:buSzTx/>
              <a:buFontTx/>
              <a:buNone/>
              <a:tabLst/>
              <a:defRPr/>
            </a:pPr>
            <a:r>
              <a:rPr lang="sv-SE" sz="2400" dirty="0">
                <a:latin typeface="+mn-lt"/>
              </a:rPr>
              <a:t>Karolinska Institutet</a:t>
            </a:r>
            <a:br>
              <a:rPr lang="sv-SE" sz="2400" dirty="0">
                <a:latin typeface="+mn-lt"/>
              </a:rPr>
            </a:br>
            <a:r>
              <a:rPr lang="sv-SE" dirty="0"/>
              <a:t>Namn Efternamn, Titel / Avdelning, Besöksadress / Postadress</a:t>
            </a:r>
          </a:p>
        </p:txBody>
      </p:sp>
      <p:sp>
        <p:nvSpPr>
          <p:cNvPr id="25" name="Platshållare för text 10">
            <a:extLst>
              <a:ext uri="{FF2B5EF4-FFF2-40B4-BE49-F238E27FC236}">
                <a16:creationId xmlns:a16="http://schemas.microsoft.com/office/drawing/2014/main" id="{DE1DF668-E0A4-3DEE-DCD1-DEE255FC85E2}"/>
              </a:ext>
            </a:extLst>
          </p:cNvPr>
          <p:cNvSpPr>
            <a:spLocks noGrp="1"/>
          </p:cNvSpPr>
          <p:nvPr>
            <p:ph type="body" sz="quarter" idx="18" hasCustomPrompt="1"/>
          </p:nvPr>
        </p:nvSpPr>
        <p:spPr>
          <a:xfrm>
            <a:off x="15176585" y="7313416"/>
            <a:ext cx="12222598" cy="764352"/>
          </a:xfrm>
          <a:prstGeom prst="rect">
            <a:avLst/>
          </a:prstGeom>
        </p:spPr>
        <p:txBody>
          <a:bodyPr lIns="432000" tIns="43200" rIns="432000" bIns="43200">
            <a:spAutoFit/>
          </a:bodyPr>
          <a:lstStyle>
            <a:lvl1pPr marL="0" indent="0">
              <a:buNone/>
              <a:defRPr sz="4400">
                <a:latin typeface="+mn-lt"/>
              </a:defRPr>
            </a:lvl1pPr>
          </a:lstStyle>
          <a:p>
            <a:pPr lvl="0"/>
            <a:r>
              <a:rPr lang="sv-SE" dirty="0"/>
              <a:t>Introduktion</a:t>
            </a:r>
          </a:p>
        </p:txBody>
      </p:sp>
      <p:cxnSp>
        <p:nvCxnSpPr>
          <p:cNvPr id="26" name="Rak koppling 25">
            <a:extLst>
              <a:ext uri="{FF2B5EF4-FFF2-40B4-BE49-F238E27FC236}">
                <a16:creationId xmlns:a16="http://schemas.microsoft.com/office/drawing/2014/main" id="{97A44C43-663F-AB88-B83C-B6CDF3901975}"/>
              </a:ext>
            </a:extLst>
          </p:cNvPr>
          <p:cNvCxnSpPr>
            <a:cxnSpLocks/>
          </p:cNvCxnSpPr>
          <p:nvPr userDrawn="1"/>
        </p:nvCxnSpPr>
        <p:spPr bwMode="auto">
          <a:xfrm>
            <a:off x="28551312" y="7341125"/>
            <a:ext cx="0" cy="18272540"/>
          </a:xfrm>
          <a:prstGeom prst="line">
            <a:avLst/>
          </a:prstGeom>
          <a:noFill/>
          <a:ln w="9525" cap="flat" cmpd="sng" algn="ctr">
            <a:solidFill>
              <a:schemeClr val="tx1"/>
            </a:solidFill>
            <a:prstDash val="solid"/>
            <a:round/>
            <a:headEnd type="none" w="med" len="med"/>
            <a:tailEnd type="none" w="med" len="med"/>
          </a:ln>
          <a:effectLst/>
        </p:spPr>
      </p:cxnSp>
      <p:sp>
        <p:nvSpPr>
          <p:cNvPr id="27" name="Platshållare för innehåll 12">
            <a:extLst>
              <a:ext uri="{FF2B5EF4-FFF2-40B4-BE49-F238E27FC236}">
                <a16:creationId xmlns:a16="http://schemas.microsoft.com/office/drawing/2014/main" id="{0B0AB83E-C861-3A0D-4EAB-EBC333A5A221}"/>
              </a:ext>
            </a:extLst>
          </p:cNvPr>
          <p:cNvSpPr>
            <a:spLocks noGrp="1"/>
          </p:cNvSpPr>
          <p:nvPr>
            <p:ph sz="quarter" idx="19"/>
          </p:nvPr>
        </p:nvSpPr>
        <p:spPr>
          <a:xfrm>
            <a:off x="15666796" y="20167400"/>
            <a:ext cx="11660380" cy="4820190"/>
          </a:xfrm>
          <a:prstGeom prst="rect">
            <a:avLst/>
          </a:prstGeom>
        </p:spPr>
        <p:txBody>
          <a:bodyPr/>
          <a:lstStyle>
            <a:lvl1pPr>
              <a:defRPr sz="4400">
                <a:latin typeface="+mn-lt"/>
              </a:defRPr>
            </a:lvl1pPr>
            <a:lvl2pPr>
              <a:defRPr sz="4400">
                <a:latin typeface="+mn-lt"/>
              </a:defRPr>
            </a:lvl2pPr>
            <a:lvl3pPr>
              <a:defRPr sz="4400">
                <a:latin typeface="+mn-lt"/>
              </a:defRPr>
            </a:lvl3pPr>
            <a:lvl4pPr>
              <a:defRPr sz="4400">
                <a:latin typeface="+mn-lt"/>
              </a:defRPr>
            </a:lvl4pPr>
            <a:lvl5pPr>
              <a:defRPr sz="4400">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8" name="Platshållare för text 15">
            <a:extLst>
              <a:ext uri="{FF2B5EF4-FFF2-40B4-BE49-F238E27FC236}">
                <a16:creationId xmlns:a16="http://schemas.microsoft.com/office/drawing/2014/main" id="{0360C54B-ED9D-75DD-7D45-FD40AEDBF77B}"/>
              </a:ext>
            </a:extLst>
          </p:cNvPr>
          <p:cNvSpPr>
            <a:spLocks noGrp="1"/>
          </p:cNvSpPr>
          <p:nvPr>
            <p:ph type="body" sz="quarter" idx="20" hasCustomPrompt="1"/>
          </p:nvPr>
        </p:nvSpPr>
        <p:spPr>
          <a:xfrm>
            <a:off x="15182951" y="25117788"/>
            <a:ext cx="12000209" cy="733898"/>
          </a:xfrm>
          <a:prstGeom prst="rect">
            <a:avLst/>
          </a:prstGeom>
        </p:spPr>
        <p:txBody>
          <a:bodyPr lIns="432000" tIns="86400" rIns="432000" bIns="216000"/>
          <a:lstStyle>
            <a:lvl1pPr marL="0" indent="0">
              <a:spcBef>
                <a:spcPts val="24"/>
              </a:spcBef>
              <a:buNone/>
              <a:defRPr sz="2800">
                <a:latin typeface="+mn-lt"/>
              </a:defRPr>
            </a:lvl1pPr>
          </a:lstStyle>
          <a:p>
            <a:pPr lvl="0"/>
            <a:r>
              <a:rPr lang="sv-SE" dirty="0"/>
              <a:t>Använd diagram för att illustrera resultat</a:t>
            </a:r>
          </a:p>
        </p:txBody>
      </p:sp>
      <p:sp>
        <p:nvSpPr>
          <p:cNvPr id="29" name="Platshållare för innehåll 12">
            <a:extLst>
              <a:ext uri="{FF2B5EF4-FFF2-40B4-BE49-F238E27FC236}">
                <a16:creationId xmlns:a16="http://schemas.microsoft.com/office/drawing/2014/main" id="{C3294EE6-28A3-197C-AA0B-A00FCA2DF1F6}"/>
              </a:ext>
            </a:extLst>
          </p:cNvPr>
          <p:cNvSpPr>
            <a:spLocks noGrp="1"/>
          </p:cNvSpPr>
          <p:nvPr>
            <p:ph sz="quarter" idx="21"/>
          </p:nvPr>
        </p:nvSpPr>
        <p:spPr>
          <a:xfrm>
            <a:off x="29938493" y="7344867"/>
            <a:ext cx="10854181" cy="4680520"/>
          </a:xfrm>
          <a:prstGeom prst="rect">
            <a:avLst/>
          </a:prstGeom>
        </p:spPr>
        <p:txBody>
          <a:bodyPr/>
          <a:lstStyle>
            <a:lvl1pPr>
              <a:defRPr sz="4400">
                <a:latin typeface="+mn-lt"/>
              </a:defRPr>
            </a:lvl1pPr>
            <a:lvl2pPr>
              <a:defRPr sz="4400">
                <a:latin typeface="+mn-lt"/>
              </a:defRPr>
            </a:lvl2pPr>
            <a:lvl3pPr>
              <a:defRPr sz="4400">
                <a:latin typeface="+mn-lt"/>
              </a:defRPr>
            </a:lvl3pPr>
            <a:lvl4pPr>
              <a:defRPr sz="4400">
                <a:latin typeface="+mn-lt"/>
              </a:defRPr>
            </a:lvl4pPr>
            <a:lvl5pPr>
              <a:defRPr sz="4400">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0" name="Platshållare för text 10">
            <a:extLst>
              <a:ext uri="{FF2B5EF4-FFF2-40B4-BE49-F238E27FC236}">
                <a16:creationId xmlns:a16="http://schemas.microsoft.com/office/drawing/2014/main" id="{67891F42-54E0-7D96-9191-6BEA1E2DDBF2}"/>
              </a:ext>
            </a:extLst>
          </p:cNvPr>
          <p:cNvSpPr>
            <a:spLocks noGrp="1"/>
          </p:cNvSpPr>
          <p:nvPr>
            <p:ph type="body" sz="quarter" idx="22" hasCustomPrompt="1"/>
          </p:nvPr>
        </p:nvSpPr>
        <p:spPr>
          <a:xfrm>
            <a:off x="29512543" y="13347252"/>
            <a:ext cx="12000210" cy="764352"/>
          </a:xfrm>
          <a:prstGeom prst="rect">
            <a:avLst/>
          </a:prstGeom>
        </p:spPr>
        <p:txBody>
          <a:bodyPr lIns="432000" tIns="43200" rIns="432000" bIns="43200">
            <a:spAutoFit/>
          </a:bodyPr>
          <a:lstStyle>
            <a:lvl1pPr marL="0" indent="0">
              <a:buNone/>
              <a:defRPr sz="4400">
                <a:latin typeface="+mn-lt"/>
              </a:defRPr>
            </a:lvl1pPr>
          </a:lstStyle>
          <a:p>
            <a:pPr lvl="0"/>
            <a:r>
              <a:rPr lang="sv-SE" dirty="0"/>
              <a:t>Text</a:t>
            </a:r>
          </a:p>
        </p:txBody>
      </p:sp>
      <p:sp>
        <p:nvSpPr>
          <p:cNvPr id="32" name="Platshållare för bild 31">
            <a:extLst>
              <a:ext uri="{FF2B5EF4-FFF2-40B4-BE49-F238E27FC236}">
                <a16:creationId xmlns:a16="http://schemas.microsoft.com/office/drawing/2014/main" id="{D5DEBFD3-80FA-F6CC-3620-841CC04CC8D0}"/>
              </a:ext>
            </a:extLst>
          </p:cNvPr>
          <p:cNvSpPr>
            <a:spLocks noGrp="1"/>
          </p:cNvSpPr>
          <p:nvPr>
            <p:ph type="pic" sz="quarter" idx="23" hasCustomPrompt="1"/>
          </p:nvPr>
        </p:nvSpPr>
        <p:spPr>
          <a:xfrm>
            <a:off x="29804668" y="22254521"/>
            <a:ext cx="2815096" cy="2840320"/>
          </a:xfrm>
          <a:prstGeom prst="ellipse">
            <a:avLst/>
          </a:prstGeom>
        </p:spPr>
        <p:txBody>
          <a:bodyPr/>
          <a:lstStyle>
            <a:lvl1pPr marL="0" indent="0">
              <a:buNone/>
              <a:defRPr sz="3600">
                <a:latin typeface="+mn-lt"/>
              </a:defRPr>
            </a:lvl1pPr>
          </a:lstStyle>
          <a:p>
            <a:r>
              <a:rPr lang="sv-SE" dirty="0"/>
              <a:t>Bild</a:t>
            </a:r>
          </a:p>
        </p:txBody>
      </p:sp>
      <p:sp>
        <p:nvSpPr>
          <p:cNvPr id="33" name="Platshållare för text 10">
            <a:extLst>
              <a:ext uri="{FF2B5EF4-FFF2-40B4-BE49-F238E27FC236}">
                <a16:creationId xmlns:a16="http://schemas.microsoft.com/office/drawing/2014/main" id="{FCA580E9-C02B-78A3-0407-0E0FB2C63C8E}"/>
              </a:ext>
            </a:extLst>
          </p:cNvPr>
          <p:cNvSpPr>
            <a:spLocks noGrp="1"/>
          </p:cNvSpPr>
          <p:nvPr>
            <p:ph type="body" sz="quarter" idx="24" hasCustomPrompt="1"/>
          </p:nvPr>
        </p:nvSpPr>
        <p:spPr>
          <a:xfrm>
            <a:off x="33255010" y="22719640"/>
            <a:ext cx="8257741" cy="641242"/>
          </a:xfrm>
          <a:prstGeom prst="rect">
            <a:avLst/>
          </a:prstGeom>
        </p:spPr>
        <p:txBody>
          <a:bodyPr lIns="432000" tIns="43200" rIns="432000" bIns="43200">
            <a:spAutoFit/>
          </a:bodyPr>
          <a:lstStyle>
            <a:lvl1pPr marL="0" indent="0">
              <a:buNone/>
              <a:defRPr sz="3600">
                <a:latin typeface="+mn-lt"/>
              </a:defRPr>
            </a:lvl1pPr>
          </a:lstStyle>
          <a:p>
            <a:pPr lvl="0"/>
            <a:r>
              <a:rPr lang="sv-SE" dirty="0"/>
              <a:t>Vink om vad som är på gång</a:t>
            </a:r>
          </a:p>
        </p:txBody>
      </p:sp>
      <p:sp>
        <p:nvSpPr>
          <p:cNvPr id="4" name="Platshållare för text 3">
            <a:extLst>
              <a:ext uri="{FF2B5EF4-FFF2-40B4-BE49-F238E27FC236}">
                <a16:creationId xmlns:a16="http://schemas.microsoft.com/office/drawing/2014/main" id="{FD13BFBD-53E4-08FC-8C55-89CBD6C4BA1F}"/>
              </a:ext>
            </a:extLst>
          </p:cNvPr>
          <p:cNvSpPr>
            <a:spLocks noGrp="1"/>
          </p:cNvSpPr>
          <p:nvPr>
            <p:ph type="body" sz="quarter" idx="25" hasCustomPrompt="1"/>
          </p:nvPr>
        </p:nvSpPr>
        <p:spPr>
          <a:xfrm>
            <a:off x="6674285" y="27672605"/>
            <a:ext cx="6199670" cy="1764950"/>
          </a:xfrm>
          <a:prstGeom prst="rect">
            <a:avLst/>
          </a:prstGeom>
        </p:spPr>
        <p:txBody>
          <a:bodyPr/>
          <a:lstStyle>
            <a:lvl1pPr marL="0" indent="0">
              <a:lnSpc>
                <a:spcPts val="2400"/>
              </a:lnSpc>
              <a:spcBef>
                <a:spcPts val="600"/>
              </a:spcBef>
              <a:buNone/>
              <a:defRPr sz="2400">
                <a:latin typeface="+mn-lt"/>
              </a:defRPr>
            </a:lvl1pPr>
          </a:lstStyle>
          <a:p>
            <a:pPr lvl="0"/>
            <a:r>
              <a:rPr lang="sv-SE" dirty="0"/>
              <a:t>E-post: bildmakarna@ki.se</a:t>
            </a:r>
            <a:br>
              <a:rPr lang="sv-SE" dirty="0"/>
            </a:br>
            <a:r>
              <a:rPr lang="sv-SE" dirty="0"/>
              <a:t>Telefon: 08-524 842 01</a:t>
            </a:r>
            <a:br>
              <a:rPr lang="sv-SE" dirty="0"/>
            </a:br>
            <a:r>
              <a:rPr lang="sv-SE" dirty="0"/>
              <a:t>Fax: 08-000 000 00</a:t>
            </a:r>
            <a:br>
              <a:rPr lang="sv-SE" dirty="0"/>
            </a:br>
            <a:r>
              <a:rPr lang="sv-SE" dirty="0"/>
              <a:t>Webbsida: bildmakarna.kib.ki.se</a:t>
            </a:r>
          </a:p>
          <a:p>
            <a:pPr lvl="0"/>
            <a:endParaRPr lang="sv-SE" dirty="0"/>
          </a:p>
        </p:txBody>
      </p:sp>
    </p:spTree>
    <p:extLst>
      <p:ext uri="{BB962C8B-B14F-4D97-AF65-F5344CB8AC3E}">
        <p14:creationId xmlns:p14="http://schemas.microsoft.com/office/powerpoint/2010/main" val="33154632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Bildobjekt 2" descr="Logotyp Karolinska Institutet.">
            <a:extLst>
              <a:ext uri="{FF2B5EF4-FFF2-40B4-BE49-F238E27FC236}">
                <a16:creationId xmlns:a16="http://schemas.microsoft.com/office/drawing/2014/main" id="{18301753-CF3B-C9ED-6AB9-750695DB75BA}"/>
              </a:ext>
            </a:extLst>
          </p:cNvPr>
          <p:cNvPicPr>
            <a:picLocks noChangeAspect="1"/>
          </p:cNvPicPr>
          <p:nvPr userDrawn="1"/>
        </p:nvPicPr>
        <p:blipFill>
          <a:blip r:embed="rId3"/>
          <a:stretch>
            <a:fillRect/>
          </a:stretch>
        </p:blipFill>
        <p:spPr>
          <a:xfrm>
            <a:off x="34455967" y="26210963"/>
            <a:ext cx="7200000" cy="2956816"/>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Lst>
  <p:txStyles>
    <p:titleStyle>
      <a:lvl1pPr algn="ctr" defTabSz="4175125" rtl="0" eaLnBrk="1" fontAlgn="base" hangingPunct="1">
        <a:spcBef>
          <a:spcPct val="0"/>
        </a:spcBef>
        <a:spcAft>
          <a:spcPct val="0"/>
        </a:spcAft>
        <a:defRPr sz="16500">
          <a:solidFill>
            <a:srgbClr val="FFFFFF"/>
          </a:solidFill>
          <a:latin typeface="+mj-lt"/>
          <a:ea typeface="ＭＳ Ｐゴシック" charset="0"/>
          <a:cs typeface="ＭＳ Ｐゴシック" charset="0"/>
        </a:defRPr>
      </a:lvl1pPr>
      <a:lvl2pPr algn="ctr" defTabSz="4175125" rtl="0" eaLnBrk="1" fontAlgn="base" hangingPunct="1">
        <a:spcBef>
          <a:spcPct val="0"/>
        </a:spcBef>
        <a:spcAft>
          <a:spcPct val="0"/>
        </a:spcAft>
        <a:defRPr sz="16500">
          <a:solidFill>
            <a:srgbClr val="FFFFFF"/>
          </a:solidFill>
          <a:latin typeface="Century Gothic" pitchFamily="34" charset="0"/>
          <a:ea typeface="ＭＳ Ｐゴシック" charset="0"/>
          <a:cs typeface="ＭＳ Ｐゴシック" charset="0"/>
        </a:defRPr>
      </a:lvl2pPr>
      <a:lvl3pPr algn="ctr" defTabSz="4175125" rtl="0" eaLnBrk="1" fontAlgn="base" hangingPunct="1">
        <a:spcBef>
          <a:spcPct val="0"/>
        </a:spcBef>
        <a:spcAft>
          <a:spcPct val="0"/>
        </a:spcAft>
        <a:defRPr sz="16500">
          <a:solidFill>
            <a:srgbClr val="FFFFFF"/>
          </a:solidFill>
          <a:latin typeface="Century Gothic" pitchFamily="34" charset="0"/>
          <a:ea typeface="ＭＳ Ｐゴシック" charset="0"/>
          <a:cs typeface="ＭＳ Ｐゴシック" charset="0"/>
        </a:defRPr>
      </a:lvl3pPr>
      <a:lvl4pPr algn="ctr" defTabSz="4175125" rtl="0" eaLnBrk="1" fontAlgn="base" hangingPunct="1">
        <a:spcBef>
          <a:spcPct val="0"/>
        </a:spcBef>
        <a:spcAft>
          <a:spcPct val="0"/>
        </a:spcAft>
        <a:defRPr sz="16500">
          <a:solidFill>
            <a:srgbClr val="FFFFFF"/>
          </a:solidFill>
          <a:latin typeface="Century Gothic" pitchFamily="34" charset="0"/>
          <a:ea typeface="ＭＳ Ｐゴシック" charset="0"/>
          <a:cs typeface="ＭＳ Ｐゴシック" charset="0"/>
        </a:defRPr>
      </a:lvl4pPr>
      <a:lvl5pPr algn="ctr" defTabSz="4175125" rtl="0" eaLnBrk="1" fontAlgn="base" hangingPunct="1">
        <a:spcBef>
          <a:spcPct val="0"/>
        </a:spcBef>
        <a:spcAft>
          <a:spcPct val="0"/>
        </a:spcAft>
        <a:defRPr sz="16500">
          <a:solidFill>
            <a:srgbClr val="FFFFFF"/>
          </a:solidFill>
          <a:latin typeface="Century Gothic" pitchFamily="34" charset="0"/>
          <a:ea typeface="ＭＳ Ｐゴシック" charset="0"/>
          <a:cs typeface="ＭＳ Ｐゴシック" charset="0"/>
        </a:defRPr>
      </a:lvl5pPr>
      <a:lvl6pPr marL="545943" algn="ctr" defTabSz="4176082" rtl="0" eaLnBrk="1" fontAlgn="base" hangingPunct="1">
        <a:spcBef>
          <a:spcPct val="0"/>
        </a:spcBef>
        <a:spcAft>
          <a:spcPct val="0"/>
        </a:spcAft>
        <a:defRPr sz="16500">
          <a:solidFill>
            <a:srgbClr val="FFFFFF"/>
          </a:solidFill>
          <a:latin typeface="Century Gothic" pitchFamily="34" charset="0"/>
        </a:defRPr>
      </a:lvl6pPr>
      <a:lvl7pPr marL="1091885" algn="ctr" defTabSz="4176082" rtl="0" eaLnBrk="1" fontAlgn="base" hangingPunct="1">
        <a:spcBef>
          <a:spcPct val="0"/>
        </a:spcBef>
        <a:spcAft>
          <a:spcPct val="0"/>
        </a:spcAft>
        <a:defRPr sz="16500">
          <a:solidFill>
            <a:srgbClr val="FFFFFF"/>
          </a:solidFill>
          <a:latin typeface="Century Gothic" pitchFamily="34" charset="0"/>
        </a:defRPr>
      </a:lvl7pPr>
      <a:lvl8pPr marL="1637828" algn="ctr" defTabSz="4176082" rtl="0" eaLnBrk="1" fontAlgn="base" hangingPunct="1">
        <a:spcBef>
          <a:spcPct val="0"/>
        </a:spcBef>
        <a:spcAft>
          <a:spcPct val="0"/>
        </a:spcAft>
        <a:defRPr sz="16500">
          <a:solidFill>
            <a:srgbClr val="FFFFFF"/>
          </a:solidFill>
          <a:latin typeface="Century Gothic" pitchFamily="34" charset="0"/>
        </a:defRPr>
      </a:lvl8pPr>
      <a:lvl9pPr marL="2183770" algn="ctr" defTabSz="4176082" rtl="0" eaLnBrk="1" fontAlgn="base" hangingPunct="1">
        <a:spcBef>
          <a:spcPct val="0"/>
        </a:spcBef>
        <a:spcAft>
          <a:spcPct val="0"/>
        </a:spcAft>
        <a:defRPr sz="16500">
          <a:solidFill>
            <a:srgbClr val="FFFFFF"/>
          </a:solidFill>
          <a:latin typeface="Century Gothic" pitchFamily="34" charset="0"/>
        </a:defRPr>
      </a:lvl9pPr>
    </p:titleStyle>
    <p:bodyStyle>
      <a:lvl1pPr marL="1565275" indent="-1565275" algn="l" defTabSz="4175125" rtl="0" eaLnBrk="1" fontAlgn="base" hangingPunct="1">
        <a:spcBef>
          <a:spcPct val="20000"/>
        </a:spcBef>
        <a:spcAft>
          <a:spcPct val="0"/>
        </a:spcAft>
        <a:buChar char="•"/>
        <a:defRPr sz="6400" b="0" i="0">
          <a:solidFill>
            <a:schemeClr val="tx1"/>
          </a:solidFill>
          <a:latin typeface="Arial" panose="020B0604020202020204" pitchFamily="34" charset="0"/>
          <a:ea typeface="ＭＳ Ｐゴシック" charset="0"/>
          <a:cs typeface="ＭＳ Ｐゴシック" charset="0"/>
        </a:defRPr>
      </a:lvl1pPr>
      <a:lvl2pPr marL="3392488" indent="-1303338" algn="l" defTabSz="4175125" rtl="0" eaLnBrk="1" fontAlgn="base" hangingPunct="1">
        <a:spcBef>
          <a:spcPct val="20000"/>
        </a:spcBef>
        <a:spcAft>
          <a:spcPct val="0"/>
        </a:spcAft>
        <a:buChar char="–"/>
        <a:defRPr sz="4500">
          <a:solidFill>
            <a:schemeClr val="tx1"/>
          </a:solidFill>
          <a:latin typeface="Arial" charset="0"/>
          <a:ea typeface="ＭＳ Ｐゴシック" charset="0"/>
        </a:defRPr>
      </a:lvl2pPr>
      <a:lvl3pPr marL="5211763" indent="-1036638" algn="l" defTabSz="4175125" rtl="0" eaLnBrk="1" fontAlgn="base" hangingPunct="1">
        <a:spcBef>
          <a:spcPct val="20000"/>
        </a:spcBef>
        <a:spcAft>
          <a:spcPct val="0"/>
        </a:spcAft>
        <a:buChar char="•"/>
        <a:defRPr sz="3200" i="1">
          <a:solidFill>
            <a:schemeClr val="tx1"/>
          </a:solidFill>
          <a:latin typeface="Arial" charset="0"/>
          <a:ea typeface="ＭＳ Ｐゴシック" charset="0"/>
        </a:defRPr>
      </a:lvl3pPr>
      <a:lvl4pPr marL="7308850" indent="-1050925" algn="l" defTabSz="4175125" rtl="0" eaLnBrk="1" fontAlgn="base" hangingPunct="1">
        <a:spcBef>
          <a:spcPct val="20000"/>
        </a:spcBef>
        <a:spcAft>
          <a:spcPct val="0"/>
        </a:spcAft>
        <a:buChar char="–"/>
        <a:defRPr sz="9200">
          <a:solidFill>
            <a:schemeClr val="tx1"/>
          </a:solidFill>
          <a:latin typeface="Arial" charset="0"/>
          <a:ea typeface="ＭＳ Ｐゴシック" charset="0"/>
        </a:defRPr>
      </a:lvl4pPr>
      <a:lvl5pPr marL="9388475" indent="-1041400" algn="l" defTabSz="4175125" rtl="0" eaLnBrk="1" fontAlgn="base" hangingPunct="1">
        <a:spcBef>
          <a:spcPct val="20000"/>
        </a:spcBef>
        <a:spcAft>
          <a:spcPct val="0"/>
        </a:spcAft>
        <a:buChar char="»"/>
        <a:defRPr sz="9200">
          <a:solidFill>
            <a:schemeClr val="tx1"/>
          </a:solidFill>
          <a:latin typeface="Arial" charset="0"/>
          <a:ea typeface="ＭＳ Ｐゴシック" charset="0"/>
        </a:defRPr>
      </a:lvl5pPr>
      <a:lvl6pPr marL="9935017" indent="-1042599" algn="l" defTabSz="4176082" rtl="0" eaLnBrk="1" fontAlgn="base" hangingPunct="1">
        <a:spcBef>
          <a:spcPct val="20000"/>
        </a:spcBef>
        <a:spcAft>
          <a:spcPct val="0"/>
        </a:spcAft>
        <a:buChar char="»"/>
        <a:defRPr sz="9200">
          <a:solidFill>
            <a:schemeClr val="tx1"/>
          </a:solidFill>
          <a:latin typeface="Arial" charset="0"/>
        </a:defRPr>
      </a:lvl6pPr>
      <a:lvl7pPr marL="10480960" indent="-1042599" algn="l" defTabSz="4176082" rtl="0" eaLnBrk="1" fontAlgn="base" hangingPunct="1">
        <a:spcBef>
          <a:spcPct val="20000"/>
        </a:spcBef>
        <a:spcAft>
          <a:spcPct val="0"/>
        </a:spcAft>
        <a:buChar char="»"/>
        <a:defRPr sz="9200">
          <a:solidFill>
            <a:schemeClr val="tx1"/>
          </a:solidFill>
          <a:latin typeface="Arial" charset="0"/>
        </a:defRPr>
      </a:lvl7pPr>
      <a:lvl8pPr marL="11026902" indent="-1042599" algn="l" defTabSz="4176082" rtl="0" eaLnBrk="1" fontAlgn="base" hangingPunct="1">
        <a:spcBef>
          <a:spcPct val="20000"/>
        </a:spcBef>
        <a:spcAft>
          <a:spcPct val="0"/>
        </a:spcAft>
        <a:buChar char="»"/>
        <a:defRPr sz="9200">
          <a:solidFill>
            <a:schemeClr val="tx1"/>
          </a:solidFill>
          <a:latin typeface="Arial" charset="0"/>
        </a:defRPr>
      </a:lvl8pPr>
      <a:lvl9pPr marL="11572845" indent="-1042599" algn="l" defTabSz="4176082" rtl="0" eaLnBrk="1" fontAlgn="base" hangingPunct="1">
        <a:spcBef>
          <a:spcPct val="20000"/>
        </a:spcBef>
        <a:spcAft>
          <a:spcPct val="0"/>
        </a:spcAft>
        <a:buChar char="»"/>
        <a:defRPr sz="9200">
          <a:solidFill>
            <a:schemeClr val="tx1"/>
          </a:solidFill>
          <a:latin typeface="Arial" charset="0"/>
        </a:defRPr>
      </a:lvl9pPr>
    </p:bodyStyle>
    <p:otherStyle>
      <a:defPPr>
        <a:defRPr lang="sv-SE"/>
      </a:defPPr>
      <a:lvl1pPr marL="0" algn="l" defTabSz="1091885" rtl="0" eaLnBrk="1" latinLnBrk="0" hangingPunct="1">
        <a:defRPr sz="2100" kern="1200">
          <a:solidFill>
            <a:schemeClr val="tx1"/>
          </a:solidFill>
          <a:latin typeface="+mn-lt"/>
          <a:ea typeface="+mn-ea"/>
          <a:cs typeface="+mn-cs"/>
        </a:defRPr>
      </a:lvl1pPr>
      <a:lvl2pPr marL="545943" algn="l" defTabSz="1091885" rtl="0" eaLnBrk="1" latinLnBrk="0" hangingPunct="1">
        <a:defRPr sz="2100" kern="1200">
          <a:solidFill>
            <a:schemeClr val="tx1"/>
          </a:solidFill>
          <a:latin typeface="+mn-lt"/>
          <a:ea typeface="+mn-ea"/>
          <a:cs typeface="+mn-cs"/>
        </a:defRPr>
      </a:lvl2pPr>
      <a:lvl3pPr marL="1091885" algn="l" defTabSz="1091885" rtl="0" eaLnBrk="1" latinLnBrk="0" hangingPunct="1">
        <a:defRPr sz="2100" kern="1200">
          <a:solidFill>
            <a:schemeClr val="tx1"/>
          </a:solidFill>
          <a:latin typeface="+mn-lt"/>
          <a:ea typeface="+mn-ea"/>
          <a:cs typeface="+mn-cs"/>
        </a:defRPr>
      </a:lvl3pPr>
      <a:lvl4pPr marL="1637828" algn="l" defTabSz="1091885" rtl="0" eaLnBrk="1" latinLnBrk="0" hangingPunct="1">
        <a:defRPr sz="2100" kern="1200">
          <a:solidFill>
            <a:schemeClr val="tx1"/>
          </a:solidFill>
          <a:latin typeface="+mn-lt"/>
          <a:ea typeface="+mn-ea"/>
          <a:cs typeface="+mn-cs"/>
        </a:defRPr>
      </a:lvl4pPr>
      <a:lvl5pPr marL="2183770" algn="l" defTabSz="1091885" rtl="0" eaLnBrk="1" latinLnBrk="0" hangingPunct="1">
        <a:defRPr sz="2100" kern="1200">
          <a:solidFill>
            <a:schemeClr val="tx1"/>
          </a:solidFill>
          <a:latin typeface="+mn-lt"/>
          <a:ea typeface="+mn-ea"/>
          <a:cs typeface="+mn-cs"/>
        </a:defRPr>
      </a:lvl5pPr>
      <a:lvl6pPr marL="2729713" algn="l" defTabSz="1091885" rtl="0" eaLnBrk="1" latinLnBrk="0" hangingPunct="1">
        <a:defRPr sz="2100" kern="1200">
          <a:solidFill>
            <a:schemeClr val="tx1"/>
          </a:solidFill>
          <a:latin typeface="+mn-lt"/>
          <a:ea typeface="+mn-ea"/>
          <a:cs typeface="+mn-cs"/>
        </a:defRPr>
      </a:lvl6pPr>
      <a:lvl7pPr marL="3275655" algn="l" defTabSz="1091885" rtl="0" eaLnBrk="1" latinLnBrk="0" hangingPunct="1">
        <a:defRPr sz="2100" kern="1200">
          <a:solidFill>
            <a:schemeClr val="tx1"/>
          </a:solidFill>
          <a:latin typeface="+mn-lt"/>
          <a:ea typeface="+mn-ea"/>
          <a:cs typeface="+mn-cs"/>
        </a:defRPr>
      </a:lvl7pPr>
      <a:lvl8pPr marL="3821598" algn="l" defTabSz="1091885" rtl="0" eaLnBrk="1" latinLnBrk="0" hangingPunct="1">
        <a:defRPr sz="2100" kern="1200">
          <a:solidFill>
            <a:schemeClr val="tx1"/>
          </a:solidFill>
          <a:latin typeface="+mn-lt"/>
          <a:ea typeface="+mn-ea"/>
          <a:cs typeface="+mn-cs"/>
        </a:defRPr>
      </a:lvl8pPr>
      <a:lvl9pPr marL="4367540" algn="l" defTabSz="1091885"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www.pexels.com/sv-se/foto/ansikte-fraknar-ha-pa-sig-kvinna-762020/" TargetMode="External"/><Relationship Id="rId5" Type="http://schemas.openxmlformats.org/officeDocument/2006/relationships/image" Target="../media/image3.jpeg"/><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 name="Rubrik 51">
            <a:extLst>
              <a:ext uri="{FF2B5EF4-FFF2-40B4-BE49-F238E27FC236}">
                <a16:creationId xmlns:a16="http://schemas.microsoft.com/office/drawing/2014/main" id="{EE14FC0C-C158-ECE4-3304-C817354ABE1E}"/>
              </a:ext>
            </a:extLst>
          </p:cNvPr>
          <p:cNvSpPr>
            <a:spLocks noGrp="1"/>
          </p:cNvSpPr>
          <p:nvPr>
            <p:ph type="title"/>
          </p:nvPr>
        </p:nvSpPr>
        <p:spPr/>
        <p:txBody>
          <a:bodyPr/>
          <a:lstStyle/>
          <a:p>
            <a:endParaRPr lang="sv-SE"/>
          </a:p>
        </p:txBody>
      </p:sp>
      <p:sp>
        <p:nvSpPr>
          <p:cNvPr id="53" name="Platshållare för text 52">
            <a:extLst>
              <a:ext uri="{FF2B5EF4-FFF2-40B4-BE49-F238E27FC236}">
                <a16:creationId xmlns:a16="http://schemas.microsoft.com/office/drawing/2014/main" id="{CC81C366-2BF6-5C6B-E40A-9830115718D0}"/>
              </a:ext>
            </a:extLst>
          </p:cNvPr>
          <p:cNvSpPr>
            <a:spLocks noGrp="1"/>
          </p:cNvSpPr>
          <p:nvPr>
            <p:ph type="body" sz="quarter" idx="13"/>
          </p:nvPr>
        </p:nvSpPr>
        <p:spPr/>
        <p:txBody>
          <a:bodyPr/>
          <a:lstStyle/>
          <a:p>
            <a:endParaRPr lang="sv-SE"/>
          </a:p>
        </p:txBody>
      </p:sp>
      <p:sp>
        <p:nvSpPr>
          <p:cNvPr id="4" name="Platshållare för text 3">
            <a:extLst>
              <a:ext uri="{FF2B5EF4-FFF2-40B4-BE49-F238E27FC236}">
                <a16:creationId xmlns:a16="http://schemas.microsoft.com/office/drawing/2014/main" id="{0EF2754F-4BBA-FA9B-B549-D3B500EBA8A4}"/>
              </a:ext>
            </a:extLst>
          </p:cNvPr>
          <p:cNvSpPr>
            <a:spLocks noGrp="1"/>
          </p:cNvSpPr>
          <p:nvPr>
            <p:ph type="body" sz="quarter" idx="14"/>
          </p:nvPr>
        </p:nvSpPr>
        <p:spPr>
          <a:xfrm>
            <a:off x="810989" y="7316804"/>
            <a:ext cx="12222598" cy="8618810"/>
          </a:xfrm>
        </p:spPr>
        <p:txBody>
          <a:bodyPr/>
          <a:lstStyle/>
          <a:p>
            <a:r>
              <a:rPr lang="sv-SE" b="1" dirty="0"/>
              <a:t>Slutsatsen först</a:t>
            </a:r>
          </a:p>
          <a:p>
            <a:r>
              <a:rPr lang="sv-SE" dirty="0"/>
              <a:t>Syftet med en poster är att nå ut med ett budskap! Fånga läsarens intresse genom att börja med det viktigaste! (du har bara några sekunder på dig).  </a:t>
            </a:r>
          </a:p>
          <a:p>
            <a:br>
              <a:rPr lang="sv-SE" dirty="0"/>
            </a:br>
            <a:r>
              <a:rPr lang="sv-SE" dirty="0"/>
              <a:t>Presentera vad som har gjorts, av vem samt  resultat och slutsats. Fatta dig kort. För mycket text gör att budskapet går förlorat. Försök se till att postern ger ett luftigt intryck.</a:t>
            </a:r>
          </a:p>
          <a:p>
            <a:endParaRPr lang="sv-SE" dirty="0"/>
          </a:p>
        </p:txBody>
      </p:sp>
      <p:pic>
        <p:nvPicPr>
          <p:cNvPr id="16" name="Platshållare för innehåll 15">
            <a:extLst>
              <a:ext uri="{FF2B5EF4-FFF2-40B4-BE49-F238E27FC236}">
                <a16:creationId xmlns:a16="http://schemas.microsoft.com/office/drawing/2014/main" id="{95C9B809-6B58-033B-E4E6-22CCD8FD0E9D}"/>
              </a:ext>
              <a:ext uri="{C183D7F6-B498-43B3-948B-1728B52AA6E4}">
                <adec:decorative xmlns:adec="http://schemas.microsoft.com/office/drawing/2017/decorative" val="1"/>
              </a:ext>
            </a:extLst>
          </p:cNvPr>
          <p:cNvPicPr>
            <a:picLocks noGrp="1" noChangeAspect="1"/>
          </p:cNvPicPr>
          <p:nvPr>
            <p:ph sz="quarter" idx="15"/>
          </p:nvPr>
        </p:nvPicPr>
        <p:blipFill>
          <a:blip r:embed="rId2"/>
          <a:stretch>
            <a:fillRect/>
          </a:stretch>
        </p:blipFill>
        <p:spPr>
          <a:xfrm>
            <a:off x="1250298" y="17210088"/>
            <a:ext cx="11653553" cy="7777162"/>
          </a:xfrm>
        </p:spPr>
      </p:pic>
      <p:sp>
        <p:nvSpPr>
          <p:cNvPr id="54" name="Platshållare för text 53">
            <a:extLst>
              <a:ext uri="{FF2B5EF4-FFF2-40B4-BE49-F238E27FC236}">
                <a16:creationId xmlns:a16="http://schemas.microsoft.com/office/drawing/2014/main" id="{A4467F57-665B-B2D2-93B9-35769AF5197D}"/>
              </a:ext>
            </a:extLst>
          </p:cNvPr>
          <p:cNvSpPr>
            <a:spLocks noGrp="1"/>
          </p:cNvSpPr>
          <p:nvPr>
            <p:ph type="body" sz="quarter" idx="16"/>
          </p:nvPr>
        </p:nvSpPr>
        <p:spPr/>
        <p:txBody>
          <a:bodyPr/>
          <a:lstStyle/>
          <a:p>
            <a:endParaRPr lang="sv-SE"/>
          </a:p>
        </p:txBody>
      </p:sp>
      <p:sp>
        <p:nvSpPr>
          <p:cNvPr id="55" name="Platshållare för text 54">
            <a:extLst>
              <a:ext uri="{FF2B5EF4-FFF2-40B4-BE49-F238E27FC236}">
                <a16:creationId xmlns:a16="http://schemas.microsoft.com/office/drawing/2014/main" id="{A0EEE6DF-0629-EAE3-7381-AAE059E8EAEE}"/>
              </a:ext>
            </a:extLst>
          </p:cNvPr>
          <p:cNvSpPr>
            <a:spLocks noGrp="1"/>
          </p:cNvSpPr>
          <p:nvPr>
            <p:ph type="body" sz="quarter" idx="17"/>
          </p:nvPr>
        </p:nvSpPr>
        <p:spPr/>
        <p:txBody>
          <a:bodyPr/>
          <a:lstStyle/>
          <a:p>
            <a:endParaRPr lang="sv-SE"/>
          </a:p>
        </p:txBody>
      </p:sp>
      <p:sp>
        <p:nvSpPr>
          <p:cNvPr id="8" name="Platshållare för text 7">
            <a:extLst>
              <a:ext uri="{FF2B5EF4-FFF2-40B4-BE49-F238E27FC236}">
                <a16:creationId xmlns:a16="http://schemas.microsoft.com/office/drawing/2014/main" id="{C1DF7C5D-902D-F451-78BB-169DADDAB3CE}"/>
              </a:ext>
            </a:extLst>
          </p:cNvPr>
          <p:cNvSpPr>
            <a:spLocks noGrp="1"/>
          </p:cNvSpPr>
          <p:nvPr>
            <p:ph type="body" sz="quarter" idx="18"/>
          </p:nvPr>
        </p:nvSpPr>
        <p:spPr>
          <a:xfrm>
            <a:off x="15176585" y="7313416"/>
            <a:ext cx="12222598" cy="13358569"/>
          </a:xfrm>
        </p:spPr>
        <p:txBody>
          <a:bodyPr/>
          <a:lstStyle/>
          <a:p>
            <a:r>
              <a:rPr lang="sv-SE" b="1" dirty="0"/>
              <a:t>Introduktion</a:t>
            </a:r>
          </a:p>
          <a:p>
            <a:r>
              <a:rPr lang="sv-SE" dirty="0"/>
              <a:t>Många posters är svårlästa. Viktiga resultat döljs ofta i för många ord. Försök inte få med allt! Var logisk – då är det lättare att följa budskapet. </a:t>
            </a:r>
          </a:p>
          <a:p>
            <a:endParaRPr lang="sv-SE" dirty="0"/>
          </a:p>
          <a:p>
            <a:r>
              <a:rPr lang="sv-SE" b="1" dirty="0"/>
              <a:t>Målet med postern</a:t>
            </a:r>
          </a:p>
          <a:p>
            <a:r>
              <a:rPr lang="sv-SE" dirty="0"/>
              <a:t>Nå ut med budskapet! Väck intresse, nyfikenhet och uppmärksamhet. Postern ska fungera som en annons och inte som en rapport. </a:t>
            </a:r>
          </a:p>
          <a:p>
            <a:endParaRPr lang="sv-SE" dirty="0"/>
          </a:p>
          <a:p>
            <a:r>
              <a:rPr lang="sv-SE" b="1" dirty="0"/>
              <a:t>Använd bilder</a:t>
            </a:r>
          </a:p>
          <a:p>
            <a:r>
              <a:rPr lang="sv-SE" dirty="0"/>
              <a:t>Med hjälp av illustrerande bilder kan du fånga intresset och skala bort onödig text. Har du inte bilder, är det absolut värt att lägga ner lite extra möda på att skaffa det. </a:t>
            </a:r>
          </a:p>
          <a:p>
            <a:endParaRPr lang="sv-SE" dirty="0"/>
          </a:p>
        </p:txBody>
      </p:sp>
      <p:graphicFrame>
        <p:nvGraphicFramePr>
          <p:cNvPr id="19" name="Platshållare för innehåll 18">
            <a:extLst>
              <a:ext uri="{FF2B5EF4-FFF2-40B4-BE49-F238E27FC236}">
                <a16:creationId xmlns:a16="http://schemas.microsoft.com/office/drawing/2014/main" id="{8D9FD9B4-FECA-4263-3D1D-22E114D5648E}"/>
              </a:ext>
              <a:ext uri="{C183D7F6-B498-43B3-948B-1728B52AA6E4}">
                <adec:decorative xmlns:adec="http://schemas.microsoft.com/office/drawing/2017/decorative" val="1"/>
              </a:ext>
            </a:extLst>
          </p:cNvPr>
          <p:cNvGraphicFramePr>
            <a:graphicFrameLocks noGrp="1"/>
          </p:cNvGraphicFramePr>
          <p:nvPr>
            <p:ph sz="quarter" idx="19"/>
            <p:extLst>
              <p:ext uri="{D42A27DB-BD31-4B8C-83A1-F6EECF244321}">
                <p14:modId xmlns:p14="http://schemas.microsoft.com/office/powerpoint/2010/main" val="1504016892"/>
              </p:ext>
            </p:extLst>
          </p:nvPr>
        </p:nvGraphicFramePr>
        <p:xfrm>
          <a:off x="15667038" y="20167600"/>
          <a:ext cx="11660187" cy="4819650"/>
        </p:xfrm>
        <a:graphic>
          <a:graphicData uri="http://schemas.openxmlformats.org/drawingml/2006/chart">
            <c:chart xmlns:c="http://schemas.openxmlformats.org/drawingml/2006/chart" xmlns:r="http://schemas.openxmlformats.org/officeDocument/2006/relationships" r:id="rId3"/>
          </a:graphicData>
        </a:graphic>
      </p:graphicFrame>
      <p:sp>
        <p:nvSpPr>
          <p:cNvPr id="56" name="Platshållare för text 55">
            <a:extLst>
              <a:ext uri="{FF2B5EF4-FFF2-40B4-BE49-F238E27FC236}">
                <a16:creationId xmlns:a16="http://schemas.microsoft.com/office/drawing/2014/main" id="{E81E2253-042B-E7D2-DD2D-62318822D3ED}"/>
              </a:ext>
            </a:extLst>
          </p:cNvPr>
          <p:cNvSpPr>
            <a:spLocks noGrp="1"/>
          </p:cNvSpPr>
          <p:nvPr>
            <p:ph type="body" sz="quarter" idx="20"/>
          </p:nvPr>
        </p:nvSpPr>
        <p:spPr/>
        <p:txBody>
          <a:bodyPr/>
          <a:lstStyle/>
          <a:p>
            <a:endParaRPr lang="sv-SE"/>
          </a:p>
        </p:txBody>
      </p:sp>
      <p:graphicFrame>
        <p:nvGraphicFramePr>
          <p:cNvPr id="22" name="Platshållare för innehåll 21">
            <a:extLst>
              <a:ext uri="{FF2B5EF4-FFF2-40B4-BE49-F238E27FC236}">
                <a16:creationId xmlns:a16="http://schemas.microsoft.com/office/drawing/2014/main" id="{C4082090-CAF0-03C8-1A0D-8FFD778CC881}"/>
              </a:ext>
              <a:ext uri="{C183D7F6-B498-43B3-948B-1728B52AA6E4}">
                <adec:decorative xmlns:adec="http://schemas.microsoft.com/office/drawing/2017/decorative" val="1"/>
              </a:ext>
            </a:extLst>
          </p:cNvPr>
          <p:cNvGraphicFramePr>
            <a:graphicFrameLocks noGrp="1"/>
          </p:cNvGraphicFramePr>
          <p:nvPr>
            <p:ph sz="quarter" idx="21"/>
            <p:extLst>
              <p:ext uri="{D42A27DB-BD31-4B8C-83A1-F6EECF244321}">
                <p14:modId xmlns:p14="http://schemas.microsoft.com/office/powerpoint/2010/main" val="1730056184"/>
              </p:ext>
            </p:extLst>
          </p:nvPr>
        </p:nvGraphicFramePr>
        <p:xfrm>
          <a:off x="29938663" y="7345363"/>
          <a:ext cx="10853737" cy="4679950"/>
        </p:xfrm>
        <a:graphic>
          <a:graphicData uri="http://schemas.openxmlformats.org/drawingml/2006/chart">
            <c:chart xmlns:c="http://schemas.openxmlformats.org/drawingml/2006/chart" xmlns:r="http://schemas.openxmlformats.org/officeDocument/2006/relationships" r:id="rId4"/>
          </a:graphicData>
        </a:graphic>
      </p:graphicFrame>
      <p:sp>
        <p:nvSpPr>
          <p:cNvPr id="12" name="Platshållare för text 11">
            <a:extLst>
              <a:ext uri="{FF2B5EF4-FFF2-40B4-BE49-F238E27FC236}">
                <a16:creationId xmlns:a16="http://schemas.microsoft.com/office/drawing/2014/main" id="{66D9EA2E-2230-F039-B165-3C795A568D50}"/>
              </a:ext>
            </a:extLst>
          </p:cNvPr>
          <p:cNvSpPr>
            <a:spLocks noGrp="1"/>
          </p:cNvSpPr>
          <p:nvPr>
            <p:ph type="body" sz="quarter" idx="22"/>
          </p:nvPr>
        </p:nvSpPr>
        <p:spPr>
          <a:xfrm>
            <a:off x="29512543" y="13347252"/>
            <a:ext cx="12000210" cy="9566762"/>
          </a:xfrm>
        </p:spPr>
        <p:txBody>
          <a:bodyPr/>
          <a:lstStyle/>
          <a:p>
            <a:r>
              <a:rPr lang="sv-SE" b="1" dirty="0"/>
              <a:t>Tips: </a:t>
            </a:r>
          </a:p>
          <a:p>
            <a:r>
              <a:rPr lang="sv-SE" dirty="0"/>
              <a:t>Om en poster ska kunna läsas på håll bör bokstäverna vara centimeterhöga och typsnittet utan klackar, som KI:s typsnitt DM Sans. Vänsterställd text är mest lättläst, max 45 nedslag per rad och 4-6 rader per textstycke. </a:t>
            </a:r>
          </a:p>
          <a:p>
            <a:endParaRPr lang="sv-SE" dirty="0"/>
          </a:p>
          <a:p>
            <a:r>
              <a:rPr lang="sv-SE" dirty="0"/>
              <a:t>Skriv ett mer ”matnyttigt” material som </a:t>
            </a:r>
            <a:br>
              <a:rPr lang="sv-SE" dirty="0"/>
            </a:br>
            <a:r>
              <a:rPr lang="sv-SE" dirty="0"/>
              <a:t>du kan ge ut som handouts där du presenterar mer detaljerad information, bakgrund, metod och dylikt att ta med.</a:t>
            </a:r>
          </a:p>
          <a:p>
            <a:endParaRPr lang="sv-SE" dirty="0"/>
          </a:p>
        </p:txBody>
      </p:sp>
      <p:sp>
        <p:nvSpPr>
          <p:cNvPr id="14" name="Platshållare för text 13">
            <a:extLst>
              <a:ext uri="{FF2B5EF4-FFF2-40B4-BE49-F238E27FC236}">
                <a16:creationId xmlns:a16="http://schemas.microsoft.com/office/drawing/2014/main" id="{381DB7D6-C11E-BD2E-1D72-69D85C489015}"/>
              </a:ext>
            </a:extLst>
          </p:cNvPr>
          <p:cNvSpPr>
            <a:spLocks noGrp="1"/>
          </p:cNvSpPr>
          <p:nvPr>
            <p:ph type="body" sz="quarter" idx="24"/>
          </p:nvPr>
        </p:nvSpPr>
        <p:spPr/>
        <p:txBody>
          <a:bodyPr/>
          <a:lstStyle/>
          <a:p>
            <a:r>
              <a:rPr lang="sv-SE" dirty="0"/>
              <a:t>Avsluta med en vink om vad som är på gång framöver i din forskning. </a:t>
            </a:r>
          </a:p>
          <a:p>
            <a:r>
              <a:rPr lang="sv-SE" dirty="0"/>
              <a:t>Lägg gärna till en bild på dig själv.</a:t>
            </a:r>
          </a:p>
          <a:p>
            <a:endParaRPr lang="sv-SE" dirty="0"/>
          </a:p>
        </p:txBody>
      </p:sp>
      <p:sp>
        <p:nvSpPr>
          <p:cNvPr id="57" name="Platshållare för text 56">
            <a:extLst>
              <a:ext uri="{FF2B5EF4-FFF2-40B4-BE49-F238E27FC236}">
                <a16:creationId xmlns:a16="http://schemas.microsoft.com/office/drawing/2014/main" id="{289B3FAE-BA90-B603-EBFC-CFF7D5428E85}"/>
              </a:ext>
            </a:extLst>
          </p:cNvPr>
          <p:cNvSpPr>
            <a:spLocks noGrp="1"/>
          </p:cNvSpPr>
          <p:nvPr>
            <p:ph type="body" sz="quarter" idx="25"/>
          </p:nvPr>
        </p:nvSpPr>
        <p:spPr/>
        <p:txBody>
          <a:bodyPr/>
          <a:lstStyle/>
          <a:p>
            <a:endParaRPr lang="sv-SE"/>
          </a:p>
        </p:txBody>
      </p:sp>
      <p:pic>
        <p:nvPicPr>
          <p:cNvPr id="60" name="Platshållare för bild 32" descr="En bild som visar person, utomhus, gräs&#10;&#10;Automatiskt genererad beskrivning">
            <a:extLst>
              <a:ext uri="{FF2B5EF4-FFF2-40B4-BE49-F238E27FC236}">
                <a16:creationId xmlns:a16="http://schemas.microsoft.com/office/drawing/2014/main" id="{26489296-E4A0-CA1F-1D93-EB01CCF4B6B5}"/>
              </a:ext>
            </a:extLst>
          </p:cNvPr>
          <p:cNvPicPr>
            <a:picLocks noGrp="1" noChangeAspect="1"/>
          </p:cNvPicPr>
          <p:nvPr>
            <p:ph type="pic" sz="quarter" idx="23"/>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16965" r="16965"/>
          <a:stretch>
            <a:fillRect/>
          </a:stretch>
        </p:blipFill>
        <p:spPr>
          <a:xfrm>
            <a:off x="29805313" y="22255163"/>
            <a:ext cx="2814637" cy="2840037"/>
          </a:xfrm>
        </p:spPr>
      </p:pic>
    </p:spTree>
    <p:extLst>
      <p:ext uri="{BB962C8B-B14F-4D97-AF65-F5344CB8AC3E}">
        <p14:creationId xmlns:p14="http://schemas.microsoft.com/office/powerpoint/2010/main" val="3166963673"/>
      </p:ext>
    </p:extLst>
  </p:cSld>
  <p:clrMapOvr>
    <a:masterClrMapping/>
  </p:clrMapOvr>
</p:sld>
</file>

<file path=ppt/theme/theme1.xml><?xml version="1.0" encoding="utf-8"?>
<a:theme xmlns:a="http://schemas.openxmlformats.org/drawingml/2006/main" name="KI - Poster 119x84">
  <a:themeElements>
    <a:clrScheme name="KI">
      <a:dk1>
        <a:sysClr val="windowText" lastClr="000000"/>
      </a:dk1>
      <a:lt1>
        <a:sysClr val="window" lastClr="FFFFFF"/>
      </a:lt1>
      <a:dk2>
        <a:srgbClr val="44546A"/>
      </a:dk2>
      <a:lt2>
        <a:srgbClr val="E7E6E6"/>
      </a:lt2>
      <a:accent1>
        <a:srgbClr val="4F0433"/>
      </a:accent1>
      <a:accent2>
        <a:srgbClr val="FF876F"/>
      </a:accent2>
      <a:accent3>
        <a:srgbClr val="870052"/>
      </a:accent3>
      <a:accent4>
        <a:srgbClr val="FFDDD6"/>
      </a:accent4>
      <a:accent5>
        <a:srgbClr val="4DB5BC"/>
      </a:accent5>
      <a:accent6>
        <a:srgbClr val="CCEBED"/>
      </a:accent6>
      <a:hlink>
        <a:srgbClr val="870052"/>
      </a:hlink>
      <a:folHlink>
        <a:srgbClr val="C490AA"/>
      </a:folHlink>
    </a:clrScheme>
    <a:fontScheme name="KI PPT">
      <a:majorFont>
        <a:latin typeface="DM Sans Medium"/>
        <a:ea typeface=""/>
        <a:cs typeface=""/>
      </a:majorFont>
      <a:minorFont>
        <a:latin typeface="DM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60000" tIns="72000" rIns="360000" bIns="180000" numCol="1" anchor="t" anchorCtr="0" compatLnSpc="1">
        <a:prstTxWarp prst="textNoShape">
          <a:avLst/>
        </a:prstTxWarp>
        <a:spAutoFit/>
      </a:bodyPr>
      <a:lstStyle>
        <a:defPPr marL="0" marR="0" indent="0" algn="l" defTabSz="704850" rtl="0" eaLnBrk="1" fontAlgn="base" latinLnBrk="0" hangingPunct="1">
          <a:lnSpc>
            <a:spcPct val="100000"/>
          </a:lnSpc>
          <a:spcBef>
            <a:spcPct val="20000"/>
          </a:spcBef>
          <a:spcAft>
            <a:spcPct val="0"/>
          </a:spcAft>
          <a:buClrTx/>
          <a:buSzTx/>
          <a:buFontTx/>
          <a:buNone/>
          <a:tabLst/>
          <a:defRPr kumimoji="0" lang="sv-SE" sz="3400" b="0" i="0" u="none" strike="noStrike" cap="none" normalizeH="0" baseline="0" smtClean="0">
            <a:ln>
              <a:noFill/>
            </a:ln>
            <a:solidFill>
              <a:srgbClr val="000000"/>
            </a:solidFill>
            <a:effectLst/>
            <a:latin typeface="Arial" charset="0"/>
          </a:defRPr>
        </a:defPPr>
      </a:lstStyle>
    </a:spDef>
    <a:lnDef>
      <a:spPr bwMode="auto">
        <a:noFill/>
        <a:ln w="9525" cap="flat" cmpd="sng" algn="ctr">
          <a:solidFill>
            <a:schemeClr val="tx1"/>
          </a:solidFill>
          <a:prstDash val="solid"/>
          <a:round/>
          <a:headEnd type="none" w="med" len="med"/>
          <a:tailEnd type="none" w="med" len="med"/>
        </a:ln>
        <a:effectLst/>
      </a:spPr>
      <a:bodyPr/>
      <a:lstStyle/>
    </a:lnDef>
  </a:objectDefaults>
  <a:extraClrSchemeLst>
    <a:extraClrScheme>
      <a:clrScheme name="Standardformgivning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formgivning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formgivning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formgivning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formgivnin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formgivnin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formgivnin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9AB5AA10-B6E1-2241-A4E1-F03886ECE5E1}" vid="{B8E4CD24-42BD-574E-B297-99EB4618FA0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B8615BE51D60BA44B86811C5F608C49E" ma:contentTypeVersion="2" ma:contentTypeDescription="Skapa ett nytt dokument." ma:contentTypeScope="" ma:versionID="d667059fad6dae1f63e9797092a95b8a">
  <xsd:schema xmlns:xsd="http://www.w3.org/2001/XMLSchema" xmlns:xs="http://www.w3.org/2001/XMLSchema" xmlns:p="http://schemas.microsoft.com/office/2006/metadata/properties" xmlns:ns2="6843b716-3f6d-4983-a753-faa1afd2f446" targetNamespace="http://schemas.microsoft.com/office/2006/metadata/properties" ma:root="true" ma:fieldsID="5d1e914f83464b7ec701aba093d4bb6f" ns2:_="">
    <xsd:import namespace="6843b716-3f6d-4983-a753-faa1afd2f446"/>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43b716-3f6d-4983-a753-faa1afd2f4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9FA2382-0D8B-4E24-B007-892500F00CD1}">
  <ds:schemaRefs>
    <ds:schemaRef ds:uri="http://schemas.microsoft.com/sharepoint/v3/contenttype/forms"/>
  </ds:schemaRefs>
</ds:datastoreItem>
</file>

<file path=customXml/itemProps2.xml><?xml version="1.0" encoding="utf-8"?>
<ds:datastoreItem xmlns:ds="http://schemas.openxmlformats.org/officeDocument/2006/customXml" ds:itemID="{6DE5D00C-2E98-4DC9-AD95-56A24A8111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43b716-3f6d-4983-a753-faa1afd2f4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2AC5061-C676-4231-BCE5-D16A94E8E91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KI - Poster 119x84</Template>
  <TotalTime>0</TotalTime>
  <Words>266</Words>
  <Application>Microsoft Macintosh PowerPoint</Application>
  <PresentationFormat>Anpassad</PresentationFormat>
  <Paragraphs>18</Paragraphs>
  <Slides>1</Slides>
  <Notes>0</Notes>
  <HiddenSlides>1</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vt:i4>
      </vt:variant>
    </vt:vector>
  </HeadingPairs>
  <TitlesOfParts>
    <vt:vector size="6" baseType="lpstr">
      <vt:lpstr>Arial</vt:lpstr>
      <vt:lpstr>Century Gothic</vt:lpstr>
      <vt:lpstr>DM Sans</vt:lpstr>
      <vt:lpstr>DM Sans Medium</vt:lpstr>
      <vt:lpstr>KI - Poster 119x84</vt:lpstr>
      <vt:lpstr>PowerPoint-presentation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subject/>
  <dc:creator>Peter Pettersson</dc:creator>
  <cp:keywords/>
  <dc:description/>
  <cp:lastModifiedBy>Peter Pettersson</cp:lastModifiedBy>
  <cp:revision>2</cp:revision>
  <dcterms:created xsi:type="dcterms:W3CDTF">2022-10-26T11:57:52Z</dcterms:created>
  <dcterms:modified xsi:type="dcterms:W3CDTF">2022-10-26T13:25:18Z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0x010100B8615BE51D60BA44B86811C5F608C49E</vt:lpwstr>
  </property>
</Properties>
</file>